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86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06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Masters/slideMaster8.xml" ContentType="application/vnd.openxmlformats-officedocument.presentationml.slideMaster+xml"/>
  <Override PartName="/ppt/notesSlides/notesSlide7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10.xml" ContentType="application/vnd.openxmlformats-officedocument.them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90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Masters/slideMaster9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Masters/slideMaster7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notesSlides/notesSlide6.xml" ContentType="application/vnd.openxmlformats-officedocument.presentationml.notesSlide+xml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11.xml" ContentType="application/vnd.openxmlformats-officedocument.them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Masters/slideMaster6.xml" ContentType="application/vnd.openxmlformats-officedocument.presentationml.slideMaster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theme/theme12.xml" ContentType="application/vnd.openxmlformats-officedocument.them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s/slide24.xml" ContentType="application/vnd.openxmlformats-officedocument.presentationml.slide+xml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5.xml" ContentType="application/vnd.openxmlformats-officedocument.presentationml.slideLayout+xml"/>
  <Default Extension="jpeg" ContentType="image/jpeg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4" r:id="rId1"/>
    <p:sldMasterId id="2147483728" r:id="rId2"/>
    <p:sldMasterId id="2147483740" r:id="rId3"/>
    <p:sldMasterId id="2147483752" r:id="rId4"/>
    <p:sldMasterId id="2147483764" r:id="rId5"/>
    <p:sldMasterId id="2147483776" r:id="rId6"/>
    <p:sldMasterId id="2147483788" r:id="rId7"/>
    <p:sldMasterId id="2147483800" r:id="rId8"/>
    <p:sldMasterId id="2147483812" r:id="rId9"/>
    <p:sldMasterId id="2147483824" r:id="rId10"/>
  </p:sldMasterIdLst>
  <p:notesMasterIdLst>
    <p:notesMasterId r:id="rId35"/>
  </p:notesMasterIdLst>
  <p:handoutMasterIdLst>
    <p:handoutMasterId r:id="rId36"/>
  </p:handoutMasterIdLst>
  <p:sldIdLst>
    <p:sldId id="256" r:id="rId11"/>
    <p:sldId id="310" r:id="rId12"/>
    <p:sldId id="257" r:id="rId13"/>
    <p:sldId id="298" r:id="rId14"/>
    <p:sldId id="311" r:id="rId15"/>
    <p:sldId id="259" r:id="rId16"/>
    <p:sldId id="312" r:id="rId17"/>
    <p:sldId id="313" r:id="rId18"/>
    <p:sldId id="260" r:id="rId19"/>
    <p:sldId id="314" r:id="rId20"/>
    <p:sldId id="315" r:id="rId21"/>
    <p:sldId id="316" r:id="rId22"/>
    <p:sldId id="317" r:id="rId23"/>
    <p:sldId id="318" r:id="rId24"/>
    <p:sldId id="300" r:id="rId25"/>
    <p:sldId id="301" r:id="rId26"/>
    <p:sldId id="302" r:id="rId27"/>
    <p:sldId id="304" r:id="rId28"/>
    <p:sldId id="303" r:id="rId29"/>
    <p:sldId id="305" r:id="rId30"/>
    <p:sldId id="306" r:id="rId31"/>
    <p:sldId id="307" r:id="rId32"/>
    <p:sldId id="308" r:id="rId33"/>
    <p:sldId id="268" r:id="rId34"/>
  </p:sldIdLst>
  <p:sldSz cx="9144000" cy="5715000" type="screen16x1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2B1A92"/>
    <a:srgbClr val="660066"/>
    <a:srgbClr val="CC66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Objects="1">
      <p:cViewPr varScale="1">
        <p:scale>
          <a:sx n="82" d="100"/>
          <a:sy n="82" d="100"/>
        </p:scale>
        <p:origin x="-468" y="-78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handoutMaster" Target="handoutMasters/handout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8E0BD17-E9E7-4ED1-96CE-F5036937B7A1}" type="datetimeFigureOut">
              <a:rPr lang="en-US" smtClean="0"/>
              <a:pPr/>
              <a:t>2/12/2021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B7ECE0CC-EC99-47AD-8833-2FD0F8FA76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084277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="" xmlns:a16="http://schemas.microsoft.com/office/drawing/2014/main" id="{CE8D6AEE-162C-48E3-9D4A-D53BD7D71B4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>
            <a:extLst>
              <a:ext uri="{FF2B5EF4-FFF2-40B4-BE49-F238E27FC236}">
                <a16:creationId xmlns="" xmlns:a16="http://schemas.microsoft.com/office/drawing/2014/main" id="{A32D4DA8-78A2-40EF-BC75-14D4DFBF692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0938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="" xmlns:a16="http://schemas.microsoft.com/office/drawing/2014/main" id="{0A5E4822-D07E-4C5B-8EED-050BB55F638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7550" y="696913"/>
            <a:ext cx="55753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="" xmlns:a16="http://schemas.microsoft.com/office/drawing/2014/main" id="{878F560E-C596-49A2-A17A-E02F48274AA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0" y="4415790"/>
            <a:ext cx="5608320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="" xmlns:a16="http://schemas.microsoft.com/office/drawing/2014/main" id="{4E66C161-3CBE-435C-B629-B537E192DC9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>
            <a:extLst>
              <a:ext uri="{FF2B5EF4-FFF2-40B4-BE49-F238E27FC236}">
                <a16:creationId xmlns="" xmlns:a16="http://schemas.microsoft.com/office/drawing/2014/main" id="{69897024-EFAD-4C2C-A02A-1E5CB96215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0DF13FE-B064-42A2-907A-4696B896F4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0248591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="" xmlns:a16="http://schemas.microsoft.com/office/drawing/2014/main" id="{1EAC4777-BF10-4ADD-A736-7D9441956F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57066" indent="-291179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64717" indent="-232943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30604" indent="-232943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96491" indent="-232943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96C5B2F7-A7B3-471C-BB53-32FAD5308321}" type="slidenum">
              <a:rPr lang="en-US" altLang="en-US" smtClean="0">
                <a:latin typeface="Arial" panose="020B0604020202020204" pitchFamily="34" charset="0"/>
              </a:rPr>
              <a:pPr/>
              <a:t>1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="" xmlns:a16="http://schemas.microsoft.com/office/drawing/2014/main" id="{6491D32F-807C-4A18-8F18-A0A65D5085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696913"/>
            <a:ext cx="5575300" cy="3486150"/>
          </a:xfrm>
          <a:ln/>
        </p:spPr>
      </p:sp>
      <p:sp>
        <p:nvSpPr>
          <p:cNvPr id="5124" name="Rectangle 3">
            <a:extLst>
              <a:ext uri="{FF2B5EF4-FFF2-40B4-BE49-F238E27FC236}">
                <a16:creationId xmlns="" xmlns:a16="http://schemas.microsoft.com/office/drawing/2014/main" id="{EC485DE9-66B0-4198-9650-05E55D547B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90111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="" xmlns:a16="http://schemas.microsoft.com/office/drawing/2014/main" id="{093748AC-DF3A-43CB-8452-A7A308A8D7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57066" indent="-291179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64717" indent="-232943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30604" indent="-232943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96491" indent="-232943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F27AD156-C39A-4EAA-AE13-EAF58DFB50C6}" type="slidenum">
              <a:rPr lang="en-US" altLang="en-US" smtClean="0">
                <a:latin typeface="Arial" panose="020B0604020202020204" pitchFamily="34" charset="0"/>
              </a:rPr>
              <a:pPr/>
              <a:t>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="" xmlns:a16="http://schemas.microsoft.com/office/drawing/2014/main" id="{679B506B-CB3E-4720-BA90-8273FA4A03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696913"/>
            <a:ext cx="5575300" cy="3486150"/>
          </a:xfrm>
          <a:ln/>
        </p:spPr>
      </p:sp>
      <p:sp>
        <p:nvSpPr>
          <p:cNvPr id="7172" name="Rectangle 3">
            <a:extLst>
              <a:ext uri="{FF2B5EF4-FFF2-40B4-BE49-F238E27FC236}">
                <a16:creationId xmlns="" xmlns:a16="http://schemas.microsoft.com/office/drawing/2014/main" id="{E0C7BD4C-0ED4-4743-B77B-A539169E83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94290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9">
            <a:extLst>
              <a:ext uri="{FF2B5EF4-FFF2-40B4-BE49-F238E27FC236}">
                <a16:creationId xmlns="" xmlns:a16="http://schemas.microsoft.com/office/drawing/2014/main" id="{0F8333D0-0426-46F5-9B76-C1967644BB3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7654" algn="l"/>
                <a:tab pos="1475308" algn="l"/>
                <a:tab pos="2212962" algn="l"/>
                <a:tab pos="2950616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7654" algn="l"/>
                <a:tab pos="1475308" algn="l"/>
                <a:tab pos="2212962" algn="l"/>
                <a:tab pos="2950616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7654" algn="l"/>
                <a:tab pos="1475308" algn="l"/>
                <a:tab pos="2212962" algn="l"/>
                <a:tab pos="2950616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7654" algn="l"/>
                <a:tab pos="1475308" algn="l"/>
                <a:tab pos="2212962" algn="l"/>
                <a:tab pos="2950616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7654" algn="l"/>
                <a:tab pos="1475308" algn="l"/>
                <a:tab pos="2212962" algn="l"/>
                <a:tab pos="2950616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62377" indent="-232943" defTabSz="45779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7654" algn="l"/>
                <a:tab pos="1475308" algn="l"/>
                <a:tab pos="2212962" algn="l"/>
                <a:tab pos="2950616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3028264" indent="-232943" defTabSz="45779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7654" algn="l"/>
                <a:tab pos="1475308" algn="l"/>
                <a:tab pos="2212962" algn="l"/>
                <a:tab pos="2950616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94151" indent="-232943" defTabSz="45779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7654" algn="l"/>
                <a:tab pos="1475308" algn="l"/>
                <a:tab pos="2212962" algn="l"/>
                <a:tab pos="2950616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960038" indent="-232943" defTabSz="45779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7654" algn="l"/>
                <a:tab pos="1475308" algn="l"/>
                <a:tab pos="2212962" algn="l"/>
                <a:tab pos="2950616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6E61771-EB19-4475-8DC2-A5DF38B8E7C0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3315" name="Text Box 1">
            <a:extLst>
              <a:ext uri="{FF2B5EF4-FFF2-40B4-BE49-F238E27FC236}">
                <a16:creationId xmlns="" xmlns:a16="http://schemas.microsoft.com/office/drawing/2014/main" id="{5123DAA2-227F-4C8A-8F2E-4D813DA92B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710" tIns="47689" rIns="91710" bIns="47689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95891EEE-06C5-4A10-8C6C-72A71EA322F5}" type="slidenum">
              <a:rPr lang="en-US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3316" name="Rectangle 2">
            <a:extLst>
              <a:ext uri="{FF2B5EF4-FFF2-40B4-BE49-F238E27FC236}">
                <a16:creationId xmlns="" xmlns:a16="http://schemas.microsoft.com/office/drawing/2014/main" id="{33F8D8AC-BEC9-476C-A884-3E10DD187E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696913"/>
            <a:ext cx="5575300" cy="348615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7" name="Text Box 3">
            <a:extLst>
              <a:ext uri="{FF2B5EF4-FFF2-40B4-BE49-F238E27FC236}">
                <a16:creationId xmlns="" xmlns:a16="http://schemas.microsoft.com/office/drawing/2014/main" id="{5C254630-AEEA-4E42-842D-2F070F7704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noFill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9"/>
              </a:spcBef>
              <a:tabLst>
                <a:tab pos="0" algn="l"/>
                <a:tab pos="456181" algn="l"/>
                <a:tab pos="913980" algn="l"/>
                <a:tab pos="1371778" algn="l"/>
                <a:tab pos="1829577" algn="l"/>
                <a:tab pos="2287375" algn="l"/>
                <a:tab pos="2745174" algn="l"/>
                <a:tab pos="3202972" algn="l"/>
                <a:tab pos="3660771" algn="l"/>
                <a:tab pos="4118569" algn="l"/>
                <a:tab pos="4576368" algn="l"/>
                <a:tab pos="5034166" algn="l"/>
                <a:tab pos="5491965" algn="l"/>
                <a:tab pos="5949763" algn="l"/>
                <a:tab pos="6407562" algn="l"/>
                <a:tab pos="6865360" algn="l"/>
                <a:tab pos="7323159" algn="l"/>
                <a:tab pos="7780957" algn="l"/>
                <a:tab pos="8238756" algn="l"/>
                <a:tab pos="8696554" algn="l"/>
                <a:tab pos="9154353" algn="l"/>
              </a:tabLst>
            </a:pPr>
            <a:r>
              <a:rPr lang="en-US" altLang="en-US">
                <a:latin typeface="Arial" panose="020B0604020202020204" pitchFamily="34" charset="0"/>
                <a:ea typeface="SimSun" panose="02010600030101010101" pitchFamily="2" charset="-122"/>
              </a:rPr>
              <a:t>Area that lecturer is covering, You can see the text book, </a:t>
            </a:r>
          </a:p>
        </p:txBody>
      </p:sp>
    </p:spTree>
    <p:extLst>
      <p:ext uri="{BB962C8B-B14F-4D97-AF65-F5344CB8AC3E}">
        <p14:creationId xmlns="" xmlns:p14="http://schemas.microsoft.com/office/powerpoint/2010/main" val="1949192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9">
            <a:extLst>
              <a:ext uri="{FF2B5EF4-FFF2-40B4-BE49-F238E27FC236}">
                <a16:creationId xmlns="" xmlns:a16="http://schemas.microsoft.com/office/drawing/2014/main" id="{E511CFDE-A2CE-4E7F-9997-268C26CF6CD4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7654" algn="l"/>
                <a:tab pos="1475308" algn="l"/>
                <a:tab pos="2212962" algn="l"/>
                <a:tab pos="2950616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7654" algn="l"/>
                <a:tab pos="1475308" algn="l"/>
                <a:tab pos="2212962" algn="l"/>
                <a:tab pos="2950616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7654" algn="l"/>
                <a:tab pos="1475308" algn="l"/>
                <a:tab pos="2212962" algn="l"/>
                <a:tab pos="2950616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7654" algn="l"/>
                <a:tab pos="1475308" algn="l"/>
                <a:tab pos="2212962" algn="l"/>
                <a:tab pos="2950616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7654" algn="l"/>
                <a:tab pos="1475308" algn="l"/>
                <a:tab pos="2212962" algn="l"/>
                <a:tab pos="2950616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62377" indent="-232943" defTabSz="45779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7654" algn="l"/>
                <a:tab pos="1475308" algn="l"/>
                <a:tab pos="2212962" algn="l"/>
                <a:tab pos="2950616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3028264" indent="-232943" defTabSz="45779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7654" algn="l"/>
                <a:tab pos="1475308" algn="l"/>
                <a:tab pos="2212962" algn="l"/>
                <a:tab pos="2950616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94151" indent="-232943" defTabSz="45779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7654" algn="l"/>
                <a:tab pos="1475308" algn="l"/>
                <a:tab pos="2212962" algn="l"/>
                <a:tab pos="2950616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960038" indent="-232943" defTabSz="45779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7654" algn="l"/>
                <a:tab pos="1475308" algn="l"/>
                <a:tab pos="2212962" algn="l"/>
                <a:tab pos="2950616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CB10FB2-7397-471B-857B-549CB852EEB8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5363" name="Text Box 1">
            <a:extLst>
              <a:ext uri="{FF2B5EF4-FFF2-40B4-BE49-F238E27FC236}">
                <a16:creationId xmlns="" xmlns:a16="http://schemas.microsoft.com/office/drawing/2014/main" id="{8BE6EFFE-391D-4788-859F-898868B126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710" tIns="47689" rIns="91710" bIns="47689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8BA4A8C7-F524-453C-B972-4CBAF8113D1A}" type="slidenum">
              <a:rPr lang="en-US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5364" name="Rectangle 2">
            <a:extLst>
              <a:ext uri="{FF2B5EF4-FFF2-40B4-BE49-F238E27FC236}">
                <a16:creationId xmlns="" xmlns:a16="http://schemas.microsoft.com/office/drawing/2014/main" id="{34A5721F-5879-43EA-99DB-06405F2A98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696913"/>
            <a:ext cx="5575300" cy="348615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5" name="Text Box 3">
            <a:extLst>
              <a:ext uri="{FF2B5EF4-FFF2-40B4-BE49-F238E27FC236}">
                <a16:creationId xmlns="" xmlns:a16="http://schemas.microsoft.com/office/drawing/2014/main" id="{4AD7789C-92D5-42A1-8A1C-7E72B5E90B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noFill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ts val="459"/>
              </a:spcBef>
              <a:tabLst>
                <a:tab pos="0" algn="l"/>
                <a:tab pos="456181" algn="l"/>
                <a:tab pos="913980" algn="l"/>
                <a:tab pos="1371778" algn="l"/>
                <a:tab pos="1829577" algn="l"/>
                <a:tab pos="2287375" algn="l"/>
                <a:tab pos="2745174" algn="l"/>
                <a:tab pos="3202972" algn="l"/>
                <a:tab pos="3660771" algn="l"/>
                <a:tab pos="4118569" algn="l"/>
                <a:tab pos="4576368" algn="l"/>
                <a:tab pos="5034166" algn="l"/>
                <a:tab pos="5491965" algn="l"/>
                <a:tab pos="5949763" algn="l"/>
                <a:tab pos="6407562" algn="l"/>
                <a:tab pos="6865360" algn="l"/>
                <a:tab pos="7323159" algn="l"/>
                <a:tab pos="7780957" algn="l"/>
                <a:tab pos="8238756" algn="l"/>
                <a:tab pos="8696554" algn="l"/>
                <a:tab pos="9154353" algn="l"/>
              </a:tabLst>
            </a:pPr>
            <a:r>
              <a:rPr lang="en-US" altLang="en-US">
                <a:latin typeface="Arial" panose="020B0604020202020204" pitchFamily="34" charset="0"/>
                <a:ea typeface="SimSun" panose="02010600030101010101" pitchFamily="2" charset="-122"/>
              </a:rPr>
              <a:t>Planning has to be reviewed, daily, weekly and annually. Drawbacks should be identified and rectified.</a:t>
            </a:r>
          </a:p>
        </p:txBody>
      </p:sp>
    </p:spTree>
    <p:extLst>
      <p:ext uri="{BB962C8B-B14F-4D97-AF65-F5344CB8AC3E}">
        <p14:creationId xmlns="" xmlns:p14="http://schemas.microsoft.com/office/powerpoint/2010/main" val="4186992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9">
            <a:extLst>
              <a:ext uri="{FF2B5EF4-FFF2-40B4-BE49-F238E27FC236}">
                <a16:creationId xmlns="" xmlns:a16="http://schemas.microsoft.com/office/drawing/2014/main" id="{66522FFC-6A9E-4ACE-8060-B0CEC13165B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7654" algn="l"/>
                <a:tab pos="1475308" algn="l"/>
                <a:tab pos="2212962" algn="l"/>
                <a:tab pos="2950616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7654" algn="l"/>
                <a:tab pos="1475308" algn="l"/>
                <a:tab pos="2212962" algn="l"/>
                <a:tab pos="2950616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7654" algn="l"/>
                <a:tab pos="1475308" algn="l"/>
                <a:tab pos="2212962" algn="l"/>
                <a:tab pos="2950616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7654" algn="l"/>
                <a:tab pos="1475308" algn="l"/>
                <a:tab pos="2212962" algn="l"/>
                <a:tab pos="2950616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7654" algn="l"/>
                <a:tab pos="1475308" algn="l"/>
                <a:tab pos="2212962" algn="l"/>
                <a:tab pos="2950616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62377" indent="-232943" defTabSz="45779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7654" algn="l"/>
                <a:tab pos="1475308" algn="l"/>
                <a:tab pos="2212962" algn="l"/>
                <a:tab pos="2950616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3028264" indent="-232943" defTabSz="45779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7654" algn="l"/>
                <a:tab pos="1475308" algn="l"/>
                <a:tab pos="2212962" algn="l"/>
                <a:tab pos="2950616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94151" indent="-232943" defTabSz="45779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7654" algn="l"/>
                <a:tab pos="1475308" algn="l"/>
                <a:tab pos="2212962" algn="l"/>
                <a:tab pos="2950616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960038" indent="-232943" defTabSz="45779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7654" algn="l"/>
                <a:tab pos="1475308" algn="l"/>
                <a:tab pos="2212962" algn="l"/>
                <a:tab pos="2950616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F2AF91A-521D-4AD1-8CD3-E9BB7AAF9DAA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7411" name="Text Box 1">
            <a:extLst>
              <a:ext uri="{FF2B5EF4-FFF2-40B4-BE49-F238E27FC236}">
                <a16:creationId xmlns="" xmlns:a16="http://schemas.microsoft.com/office/drawing/2014/main" id="{4C6226E2-9B19-431F-98E1-8BED998F1C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710" tIns="47689" rIns="91710" bIns="47689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31F6730-CE68-4F76-A77E-7D7428FC4E26}" type="slidenum">
              <a:rPr lang="en-US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7412" name="Rectangle 2">
            <a:extLst>
              <a:ext uri="{FF2B5EF4-FFF2-40B4-BE49-F238E27FC236}">
                <a16:creationId xmlns="" xmlns:a16="http://schemas.microsoft.com/office/drawing/2014/main" id="{CED738A0-371E-46F5-BF79-C12368D4CB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696913"/>
            <a:ext cx="5575300" cy="348615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3" name="Rectangle 3">
            <a:extLst>
              <a:ext uri="{FF2B5EF4-FFF2-40B4-BE49-F238E27FC236}">
                <a16:creationId xmlns="" xmlns:a16="http://schemas.microsoft.com/office/drawing/2014/main" id="{F4E82AEC-423B-4306-ACD3-F5A9E2F69F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noFill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9"/>
              </a:spcBef>
              <a:tabLst>
                <a:tab pos="0" algn="l"/>
                <a:tab pos="456181" algn="l"/>
                <a:tab pos="913980" algn="l"/>
                <a:tab pos="1371778" algn="l"/>
                <a:tab pos="1829577" algn="l"/>
                <a:tab pos="2287375" algn="l"/>
                <a:tab pos="2745174" algn="l"/>
                <a:tab pos="3202972" algn="l"/>
                <a:tab pos="3660771" algn="l"/>
                <a:tab pos="4118569" algn="l"/>
                <a:tab pos="4576368" algn="l"/>
                <a:tab pos="5034166" algn="l"/>
                <a:tab pos="5491965" algn="l"/>
                <a:tab pos="5949763" algn="l"/>
                <a:tab pos="6407562" algn="l"/>
                <a:tab pos="6865360" algn="l"/>
                <a:tab pos="7323159" algn="l"/>
                <a:tab pos="7780957" algn="l"/>
                <a:tab pos="8238756" algn="l"/>
                <a:tab pos="8696554" algn="l"/>
                <a:tab pos="9154353" algn="l"/>
              </a:tabLst>
            </a:pPr>
            <a:endParaRPr lang="en-US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99403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9">
            <a:extLst>
              <a:ext uri="{FF2B5EF4-FFF2-40B4-BE49-F238E27FC236}">
                <a16:creationId xmlns="" xmlns:a16="http://schemas.microsoft.com/office/drawing/2014/main" id="{ADED87F8-B73E-4519-88C1-64BB88EC8DB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7654" algn="l"/>
                <a:tab pos="1475308" algn="l"/>
                <a:tab pos="2212962" algn="l"/>
                <a:tab pos="2950616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7654" algn="l"/>
                <a:tab pos="1475308" algn="l"/>
                <a:tab pos="2212962" algn="l"/>
                <a:tab pos="2950616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7654" algn="l"/>
                <a:tab pos="1475308" algn="l"/>
                <a:tab pos="2212962" algn="l"/>
                <a:tab pos="2950616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7654" algn="l"/>
                <a:tab pos="1475308" algn="l"/>
                <a:tab pos="2212962" algn="l"/>
                <a:tab pos="2950616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7654" algn="l"/>
                <a:tab pos="1475308" algn="l"/>
                <a:tab pos="2212962" algn="l"/>
                <a:tab pos="2950616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62377" indent="-232943" defTabSz="45779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7654" algn="l"/>
                <a:tab pos="1475308" algn="l"/>
                <a:tab pos="2212962" algn="l"/>
                <a:tab pos="2950616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3028264" indent="-232943" defTabSz="45779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7654" algn="l"/>
                <a:tab pos="1475308" algn="l"/>
                <a:tab pos="2212962" algn="l"/>
                <a:tab pos="2950616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94151" indent="-232943" defTabSz="45779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7654" algn="l"/>
                <a:tab pos="1475308" algn="l"/>
                <a:tab pos="2212962" algn="l"/>
                <a:tab pos="2950616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960038" indent="-232943" defTabSz="45779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7654" algn="l"/>
                <a:tab pos="1475308" algn="l"/>
                <a:tab pos="2212962" algn="l"/>
                <a:tab pos="2950616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583660A-D82E-4B39-AA8B-43BE61FD4928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3555" name="Text Box 1">
            <a:extLst>
              <a:ext uri="{FF2B5EF4-FFF2-40B4-BE49-F238E27FC236}">
                <a16:creationId xmlns="" xmlns:a16="http://schemas.microsoft.com/office/drawing/2014/main" id="{2A4B5874-20B1-49C1-AF27-DEC424CB73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710" tIns="47689" rIns="91710" bIns="47689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D157607F-D259-48F5-B1A2-4009E9BA25C7}" type="slidenum">
              <a:rPr lang="en-US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3556" name="Rectangle 2">
            <a:extLst>
              <a:ext uri="{FF2B5EF4-FFF2-40B4-BE49-F238E27FC236}">
                <a16:creationId xmlns="" xmlns:a16="http://schemas.microsoft.com/office/drawing/2014/main" id="{52B66253-1E1F-4F38-8427-ACFB0B70F3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696913"/>
            <a:ext cx="5575300" cy="348615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7" name="Rectangle 3">
            <a:extLst>
              <a:ext uri="{FF2B5EF4-FFF2-40B4-BE49-F238E27FC236}">
                <a16:creationId xmlns="" xmlns:a16="http://schemas.microsoft.com/office/drawing/2014/main" id="{2BCB24D2-6208-4D03-8454-EC866C8630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noFill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ts val="459"/>
              </a:spcBef>
              <a:tabLst>
                <a:tab pos="0" algn="l"/>
                <a:tab pos="456181" algn="l"/>
                <a:tab pos="913980" algn="l"/>
                <a:tab pos="1371778" algn="l"/>
                <a:tab pos="1829577" algn="l"/>
                <a:tab pos="2287375" algn="l"/>
                <a:tab pos="2745174" algn="l"/>
                <a:tab pos="3202972" algn="l"/>
                <a:tab pos="3660771" algn="l"/>
                <a:tab pos="4118569" algn="l"/>
                <a:tab pos="4576368" algn="l"/>
                <a:tab pos="5034166" algn="l"/>
                <a:tab pos="5491965" algn="l"/>
                <a:tab pos="5949763" algn="l"/>
                <a:tab pos="6407562" algn="l"/>
                <a:tab pos="6865360" algn="l"/>
                <a:tab pos="7323159" algn="l"/>
                <a:tab pos="7780957" algn="l"/>
                <a:tab pos="8238756" algn="l"/>
                <a:tab pos="8696554" algn="l"/>
                <a:tab pos="9154353" algn="l"/>
              </a:tabLst>
            </a:pPr>
            <a:endParaRPr lang="en-GB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6339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9">
            <a:extLst>
              <a:ext uri="{FF2B5EF4-FFF2-40B4-BE49-F238E27FC236}">
                <a16:creationId xmlns="" xmlns:a16="http://schemas.microsoft.com/office/drawing/2014/main" id="{4216DC21-A4E8-4854-962D-36118100EE9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7654" algn="l"/>
                <a:tab pos="1475308" algn="l"/>
                <a:tab pos="2212962" algn="l"/>
                <a:tab pos="2950616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7654" algn="l"/>
                <a:tab pos="1475308" algn="l"/>
                <a:tab pos="2212962" algn="l"/>
                <a:tab pos="2950616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7654" algn="l"/>
                <a:tab pos="1475308" algn="l"/>
                <a:tab pos="2212962" algn="l"/>
                <a:tab pos="2950616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7654" algn="l"/>
                <a:tab pos="1475308" algn="l"/>
                <a:tab pos="2212962" algn="l"/>
                <a:tab pos="2950616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7654" algn="l"/>
                <a:tab pos="1475308" algn="l"/>
                <a:tab pos="2212962" algn="l"/>
                <a:tab pos="2950616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62377" indent="-232943" defTabSz="45779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7654" algn="l"/>
                <a:tab pos="1475308" algn="l"/>
                <a:tab pos="2212962" algn="l"/>
                <a:tab pos="2950616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3028264" indent="-232943" defTabSz="45779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7654" algn="l"/>
                <a:tab pos="1475308" algn="l"/>
                <a:tab pos="2212962" algn="l"/>
                <a:tab pos="2950616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94151" indent="-232943" defTabSz="45779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7654" algn="l"/>
                <a:tab pos="1475308" algn="l"/>
                <a:tab pos="2212962" algn="l"/>
                <a:tab pos="2950616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960038" indent="-232943" defTabSz="457799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7654" algn="l"/>
                <a:tab pos="1475308" algn="l"/>
                <a:tab pos="2212962" algn="l"/>
                <a:tab pos="2950616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56BFDB2-AD5F-43CC-A5E2-52148B187098}" type="slidenum">
              <a:rPr lang="en-US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7891" name="Text Box 1">
            <a:extLst>
              <a:ext uri="{FF2B5EF4-FFF2-40B4-BE49-F238E27FC236}">
                <a16:creationId xmlns="" xmlns:a16="http://schemas.microsoft.com/office/drawing/2014/main" id="{78E977B0-567D-4550-8704-F73F2726BC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1710" tIns="47689" rIns="91710" bIns="47689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3EBCA8B1-5B91-4436-8750-FF700F6A29D9}" type="slidenum">
              <a:rPr lang="en-US" altLang="en-US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7892" name="Rectangle 2">
            <a:extLst>
              <a:ext uri="{FF2B5EF4-FFF2-40B4-BE49-F238E27FC236}">
                <a16:creationId xmlns="" xmlns:a16="http://schemas.microsoft.com/office/drawing/2014/main" id="{7C295031-90D9-4EA1-B72C-183E2C5F21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7550" y="696913"/>
            <a:ext cx="5575300" cy="3486150"/>
          </a:xfrm>
          <a:solidFill>
            <a:srgbClr val="FFFFFF"/>
          </a:solidFill>
          <a:ln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3" name="Rectangle 3">
            <a:extLst>
              <a:ext uri="{FF2B5EF4-FFF2-40B4-BE49-F238E27FC236}">
                <a16:creationId xmlns="" xmlns:a16="http://schemas.microsoft.com/office/drawing/2014/main" id="{2680EA0C-D1D5-40F4-A83F-EE0826FD09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noFill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9"/>
              </a:spcBef>
              <a:tabLst>
                <a:tab pos="0" algn="l"/>
                <a:tab pos="456181" algn="l"/>
                <a:tab pos="913980" algn="l"/>
                <a:tab pos="1371778" algn="l"/>
                <a:tab pos="1829577" algn="l"/>
                <a:tab pos="2287375" algn="l"/>
                <a:tab pos="2745174" algn="l"/>
                <a:tab pos="3202972" algn="l"/>
                <a:tab pos="3660771" algn="l"/>
                <a:tab pos="4118569" algn="l"/>
                <a:tab pos="4576368" algn="l"/>
                <a:tab pos="5034166" algn="l"/>
                <a:tab pos="5491965" algn="l"/>
                <a:tab pos="5949763" algn="l"/>
                <a:tab pos="6407562" algn="l"/>
                <a:tab pos="6865360" algn="l"/>
                <a:tab pos="7323159" algn="l"/>
                <a:tab pos="7780957" algn="l"/>
                <a:tab pos="8238756" algn="l"/>
                <a:tab pos="8696554" algn="l"/>
                <a:tab pos="9154353" algn="l"/>
              </a:tabLst>
            </a:pPr>
            <a:endParaRPr lang="en-US" altLang="en-US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02626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A9C7B90-A4DF-8047-BEF4-39C8F6274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4FDA9DA1-CE52-8443-B8D6-E23FE3EF4E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37401" y="1830658"/>
            <a:ext cx="5396363" cy="679460"/>
          </a:xfrm>
        </p:spPr>
        <p:txBody>
          <a:bodyPr>
            <a:noAutofit/>
          </a:bodyPr>
          <a:lstStyle>
            <a:lvl1pPr marL="0" indent="0">
              <a:buNone/>
              <a:defRPr sz="3700"/>
            </a:lvl1pPr>
            <a:lvl2pPr marL="356616" indent="0">
              <a:buNone/>
              <a:defRPr sz="3400"/>
            </a:lvl2pPr>
            <a:lvl3pPr marL="713232" indent="0">
              <a:buNone/>
              <a:defRPr sz="3100"/>
            </a:lvl3pPr>
            <a:lvl4pPr marL="1069848" indent="0">
              <a:buNone/>
              <a:defRPr sz="2800"/>
            </a:lvl4pPr>
            <a:lvl5pPr marL="1426464" indent="0">
              <a:buNone/>
              <a:defRPr sz="28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6374280-EE02-3945-8F18-DCD500B9C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80" y="252823"/>
            <a:ext cx="2554758" cy="946207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="" xmlns:a16="http://schemas.microsoft.com/office/drawing/2014/main" id="{D939BDE5-D244-FF40-80F2-B60858EDCF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8682" y="2681005"/>
            <a:ext cx="5396363" cy="1659770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356616" indent="0">
              <a:buNone/>
              <a:defRPr sz="3400"/>
            </a:lvl2pPr>
            <a:lvl3pPr marL="713232" indent="0">
              <a:buNone/>
              <a:defRPr sz="3100"/>
            </a:lvl3pPr>
            <a:lvl4pPr marL="1069848" indent="0">
              <a:buNone/>
              <a:defRPr sz="2800"/>
            </a:lvl4pPr>
            <a:lvl5pPr marL="1426464" indent="0">
              <a:buNone/>
              <a:defRPr sz="2800"/>
            </a:lvl5pPr>
          </a:lstStyle>
          <a:p>
            <a:pPr lvl="0"/>
            <a:r>
              <a:rPr lang="en-GB" sz="2800" dirty="0"/>
              <a:t>Lecture N</a:t>
            </a:r>
          </a:p>
          <a:p>
            <a:pPr lvl="0"/>
            <a:r>
              <a:rPr lang="en-GB" sz="2800" dirty="0"/>
              <a:t>Topic</a:t>
            </a:r>
          </a:p>
          <a:p>
            <a:pPr lvl="0"/>
            <a:r>
              <a:rPr lang="en-GB" sz="28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="" xmlns:p14="http://schemas.microsoft.com/office/powerpoint/2010/main" val="420961082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L&amp;S: Lecture 04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244D51-A5FD-4597-972C-06270B7546A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55989401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D6D773C-0ED5-1A43-969A-E93D14D5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500"/>
            </a:lvl1pPr>
          </a:lstStyle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1564854-5D1D-7F42-A16C-27DEE865FA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822856"/>
            <a:ext cx="4629150" cy="4061354"/>
          </a:xfrm>
        </p:spPr>
        <p:txBody>
          <a:bodyPr/>
          <a:lstStyle>
            <a:lvl1pPr marL="0" indent="0">
              <a:buNone/>
              <a:defRPr sz="2500"/>
            </a:lvl1pPr>
            <a:lvl2pPr marL="356490" indent="0">
              <a:buNone/>
              <a:defRPr sz="2200"/>
            </a:lvl2pPr>
            <a:lvl3pPr marL="712975" indent="0">
              <a:buNone/>
              <a:defRPr sz="1900"/>
            </a:lvl3pPr>
            <a:lvl4pPr marL="1069463" indent="0">
              <a:buNone/>
              <a:defRPr sz="1600"/>
            </a:lvl4pPr>
            <a:lvl5pPr marL="1425951" indent="0">
              <a:buNone/>
              <a:defRPr sz="1600"/>
            </a:lvl5pPr>
            <a:lvl6pPr marL="1782440" indent="0">
              <a:buNone/>
              <a:defRPr sz="1600"/>
            </a:lvl6pPr>
            <a:lvl7pPr marL="2138928" indent="0">
              <a:buNone/>
              <a:defRPr sz="1600"/>
            </a:lvl7pPr>
            <a:lvl8pPr marL="2495413" indent="0">
              <a:buNone/>
              <a:defRPr sz="1600"/>
            </a:lvl8pPr>
            <a:lvl9pPr marL="2851902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9E69A04-8D17-AD42-A6BD-2449FAD06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56490" indent="0">
              <a:buNone/>
              <a:defRPr sz="1100"/>
            </a:lvl2pPr>
            <a:lvl3pPr marL="712975" indent="0">
              <a:buNone/>
              <a:defRPr sz="900"/>
            </a:lvl3pPr>
            <a:lvl4pPr marL="1069463" indent="0">
              <a:buNone/>
              <a:defRPr sz="800"/>
            </a:lvl4pPr>
            <a:lvl5pPr marL="1425951" indent="0">
              <a:buNone/>
              <a:defRPr sz="800"/>
            </a:lvl5pPr>
            <a:lvl6pPr marL="1782440" indent="0">
              <a:buNone/>
              <a:defRPr sz="800"/>
            </a:lvl6pPr>
            <a:lvl7pPr marL="2138928" indent="0">
              <a:buNone/>
              <a:defRPr sz="800"/>
            </a:lvl7pPr>
            <a:lvl8pPr marL="2495413" indent="0">
              <a:buNone/>
              <a:defRPr sz="800"/>
            </a:lvl8pPr>
            <a:lvl9pPr marL="2851902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44D2CFA0-DEAF-D74F-B82F-5EF0F4442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00CB1E4-86B9-784D-BAD2-A3DF8AD07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C7D1D80-55AA-A649-9B4A-99237B5FB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227860388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71A31A-DEB2-0D46-AE19-91E17A4B7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C4725FA8-B382-2A4B-9529-F374D8FB39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FE88550-BB55-DA4D-8716-A1CBCCDE4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1F765CB-C5CF-F740-8645-AC0EB9A0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CB71AE8-8106-4C4E-B07B-2EED54C31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346444411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9FEBC244-A4A9-594D-9889-4D2CE342C6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04271"/>
            <a:ext cx="1971675" cy="48431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6F10152-1178-6949-A185-846E221FD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2" y="304271"/>
            <a:ext cx="5800725" cy="484319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707529E-66EA-7242-A0E4-AA46A2D54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8494185-7615-E942-8FBB-C1924A8EE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9788EFF-242D-8640-A7F1-59E7621AE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71133018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="" xmlns:a16="http://schemas.microsoft.com/office/drawing/2014/main" id="{5FEE55AD-B929-F141-A420-8AAE253196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165CB79-EA71-E046-A8C2-077A48B2D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7DF0B3E-EC8D-864F-A89D-727497FAE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9BA8AAB-098A-8045-9925-321A82592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Text Placeholder 6">
            <a:extLst>
              <a:ext uri="{FF2B5EF4-FFF2-40B4-BE49-F238E27FC236}">
                <a16:creationId xmlns="" xmlns:a16="http://schemas.microsoft.com/office/drawing/2014/main" id="{9C146D6E-814A-6742-93EA-555D0FD4CB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37411" y="1830658"/>
            <a:ext cx="5396363" cy="679460"/>
          </a:xfrm>
        </p:spPr>
        <p:txBody>
          <a:bodyPr>
            <a:noAutofit/>
          </a:bodyPr>
          <a:lstStyle>
            <a:lvl1pPr marL="0" indent="0">
              <a:buNone/>
              <a:defRPr sz="3700"/>
            </a:lvl1pPr>
            <a:lvl2pPr marL="356476" indent="0">
              <a:buNone/>
              <a:defRPr sz="3400"/>
            </a:lvl2pPr>
            <a:lvl3pPr marL="712947" indent="0">
              <a:buNone/>
              <a:defRPr sz="3100"/>
            </a:lvl3pPr>
            <a:lvl4pPr marL="1069421" indent="0">
              <a:buNone/>
              <a:defRPr sz="2800"/>
            </a:lvl4pPr>
            <a:lvl5pPr marL="1425894" indent="0">
              <a:buNone/>
              <a:defRPr sz="28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="" xmlns:a16="http://schemas.microsoft.com/office/drawing/2014/main" id="{6B88FA02-F759-504D-AB49-815F79F065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5080" y="252823"/>
            <a:ext cx="2554758" cy="946207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="" xmlns:a16="http://schemas.microsoft.com/office/drawing/2014/main" id="{2F802D54-06D1-6D41-AD24-41756784CB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8692" y="2681005"/>
            <a:ext cx="5396363" cy="1659770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356476" indent="0">
              <a:buNone/>
              <a:defRPr sz="3400"/>
            </a:lvl2pPr>
            <a:lvl3pPr marL="712947" indent="0">
              <a:buNone/>
              <a:defRPr sz="3100"/>
            </a:lvl3pPr>
            <a:lvl4pPr marL="1069421" indent="0">
              <a:buNone/>
              <a:defRPr sz="2800"/>
            </a:lvl4pPr>
            <a:lvl5pPr marL="1425894" indent="0">
              <a:buNone/>
              <a:defRPr sz="2800"/>
            </a:lvl5pPr>
          </a:lstStyle>
          <a:p>
            <a:pPr lvl="0"/>
            <a:r>
              <a:rPr lang="en-GB" sz="2800" dirty="0"/>
              <a:t>Lecture N</a:t>
            </a:r>
          </a:p>
          <a:p>
            <a:pPr lvl="0"/>
            <a:r>
              <a:rPr lang="en-GB" sz="2800" dirty="0"/>
              <a:t>Topic</a:t>
            </a:r>
          </a:p>
          <a:p>
            <a:pPr lvl="0"/>
            <a:r>
              <a:rPr lang="en-GB" sz="28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="" xmlns:p14="http://schemas.microsoft.com/office/powerpoint/2010/main" val="292657348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B43BEF-25ED-6645-A76A-4C7BDB6D6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CBD83CE-2694-414F-B398-8C227BB0F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03EEC5B-3B75-644E-932D-ED45537F0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860CCF5-C182-AA4A-ADE6-85980C820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4F70D9E-F265-1048-8FFE-9895142ED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228884415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AA439B-9662-414E-8038-4D4A72DBC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24792"/>
            <a:ext cx="7886700" cy="2377281"/>
          </a:xfrm>
        </p:spPr>
        <p:txBody>
          <a:bodyPr anchor="b"/>
          <a:lstStyle>
            <a:lvl1pPr>
              <a:defRPr sz="4700"/>
            </a:lvl1pPr>
          </a:lstStyle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FA04BB8-3C71-E942-9C49-20B34F5F6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824555"/>
            <a:ext cx="7886700" cy="1250156"/>
          </a:xfrm>
        </p:spPr>
        <p:txBody>
          <a:bodyPr/>
          <a:lstStyle>
            <a:lvl1pPr marL="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1pPr>
            <a:lvl2pPr marL="35647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1294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6942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42589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8236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13884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953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8517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5BC4CFE-6C63-7640-8630-29874D0F8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F17B825-AFD2-1F45-97F3-EC4277304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63328E4-CA7A-664D-8AD6-8DA2AEA2A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295773344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E869123-A227-7141-9099-443AF9275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BAB11BC-062C-DE4D-9AE3-422818BE9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498EADA-6405-FE49-A78D-9027E8322D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0887BA9-3382-014F-91C3-666F238B9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E615E98-2774-6D42-8FF0-DA54D5FDA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8DC6E85-514F-024D-95A0-AE4615761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291683618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B877F34-23E0-534D-A5CE-5C9A23333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97A8E9E-D84B-9C46-90E4-616BCF327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56476" indent="0">
              <a:buNone/>
              <a:defRPr sz="1600" b="1"/>
            </a:lvl2pPr>
            <a:lvl3pPr marL="712947" indent="0">
              <a:buNone/>
              <a:defRPr sz="1400" b="1"/>
            </a:lvl3pPr>
            <a:lvl4pPr marL="1069421" indent="0">
              <a:buNone/>
              <a:defRPr sz="1200" b="1"/>
            </a:lvl4pPr>
            <a:lvl5pPr marL="1425894" indent="0">
              <a:buNone/>
              <a:defRPr sz="1200" b="1"/>
            </a:lvl5pPr>
            <a:lvl6pPr marL="1782369" indent="0">
              <a:buNone/>
              <a:defRPr sz="1200" b="1"/>
            </a:lvl6pPr>
            <a:lvl7pPr marL="2138843" indent="0">
              <a:buNone/>
              <a:defRPr sz="1200" b="1"/>
            </a:lvl7pPr>
            <a:lvl8pPr marL="2495313" indent="0">
              <a:buNone/>
              <a:defRPr sz="1200" b="1"/>
            </a:lvl8pPr>
            <a:lvl9pPr marL="2851788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7B5C669-A1C9-A54E-97DD-4A9381DEF5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E5E65A4-738C-6349-93E9-0CC3908FD9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2" y="1400969"/>
            <a:ext cx="3887391" cy="686593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56476" indent="0">
              <a:buNone/>
              <a:defRPr sz="1600" b="1"/>
            </a:lvl2pPr>
            <a:lvl3pPr marL="712947" indent="0">
              <a:buNone/>
              <a:defRPr sz="1400" b="1"/>
            </a:lvl3pPr>
            <a:lvl4pPr marL="1069421" indent="0">
              <a:buNone/>
              <a:defRPr sz="1200" b="1"/>
            </a:lvl4pPr>
            <a:lvl5pPr marL="1425894" indent="0">
              <a:buNone/>
              <a:defRPr sz="1200" b="1"/>
            </a:lvl5pPr>
            <a:lvl6pPr marL="1782369" indent="0">
              <a:buNone/>
              <a:defRPr sz="1200" b="1"/>
            </a:lvl6pPr>
            <a:lvl7pPr marL="2138843" indent="0">
              <a:buNone/>
              <a:defRPr sz="1200" b="1"/>
            </a:lvl7pPr>
            <a:lvl8pPr marL="2495313" indent="0">
              <a:buNone/>
              <a:defRPr sz="1200" b="1"/>
            </a:lvl8pPr>
            <a:lvl9pPr marL="2851788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E3F3ACC4-D5DA-C84F-A080-1D0C709DD9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2" y="2087563"/>
            <a:ext cx="3887391" cy="30704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254F513-C090-314F-9BC1-410A85BEC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D62EA7AF-21DA-FE48-86ED-B7270647B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0203786-DDF3-9D41-B64A-C75B33491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373073005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5153F77-62D7-E841-AEB2-9DA9EB62E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E66134BC-C4F7-844B-8C5C-9921FEFAE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741525F-57A6-7443-A2C9-5E4B6BB13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FCD4598-CBD1-A140-BCEC-4C3249D6C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100164998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27772337-957A-A04E-9F46-D74859D9D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1F3260D6-A965-EF4A-A039-ED9AC6255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993DC97-5F7F-8B49-9DA5-34ACCDDC3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3386055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L&amp;S: Lecture 04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54DFF1-113F-4BBD-A073-52A41B943AF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45243944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145E02C-8A3A-F343-BDEF-1B93FE807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500"/>
            </a:lvl1pPr>
          </a:lstStyle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31582DC-EF84-B541-9815-DF677DEC1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822856"/>
            <a:ext cx="4629150" cy="4061354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414BC44-2162-204E-82FA-9907916822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56476" indent="0">
              <a:buNone/>
              <a:defRPr sz="1100"/>
            </a:lvl2pPr>
            <a:lvl3pPr marL="712947" indent="0">
              <a:buNone/>
              <a:defRPr sz="900"/>
            </a:lvl3pPr>
            <a:lvl4pPr marL="1069421" indent="0">
              <a:buNone/>
              <a:defRPr sz="800"/>
            </a:lvl4pPr>
            <a:lvl5pPr marL="1425894" indent="0">
              <a:buNone/>
              <a:defRPr sz="800"/>
            </a:lvl5pPr>
            <a:lvl6pPr marL="1782369" indent="0">
              <a:buNone/>
              <a:defRPr sz="800"/>
            </a:lvl6pPr>
            <a:lvl7pPr marL="2138843" indent="0">
              <a:buNone/>
              <a:defRPr sz="800"/>
            </a:lvl7pPr>
            <a:lvl8pPr marL="2495313" indent="0">
              <a:buNone/>
              <a:defRPr sz="800"/>
            </a:lvl8pPr>
            <a:lvl9pPr marL="2851788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64C549B-6C51-A542-8F34-6199D06EF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ED7944D-ED63-FF42-A7D7-EDA16832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9ABF3C2-9282-F14E-92C5-2394F1417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426420971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A60A71D-E763-C144-9AD1-D5CD6062F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500"/>
            </a:lvl1pPr>
          </a:lstStyle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9773EBF-5945-C54A-BABC-0476917421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822856"/>
            <a:ext cx="4629150" cy="4061354"/>
          </a:xfrm>
        </p:spPr>
        <p:txBody>
          <a:bodyPr/>
          <a:lstStyle>
            <a:lvl1pPr marL="0" indent="0">
              <a:buNone/>
              <a:defRPr sz="2500"/>
            </a:lvl1pPr>
            <a:lvl2pPr marL="356476" indent="0">
              <a:buNone/>
              <a:defRPr sz="2200"/>
            </a:lvl2pPr>
            <a:lvl3pPr marL="712947" indent="0">
              <a:buNone/>
              <a:defRPr sz="1900"/>
            </a:lvl3pPr>
            <a:lvl4pPr marL="1069421" indent="0">
              <a:buNone/>
              <a:defRPr sz="1600"/>
            </a:lvl4pPr>
            <a:lvl5pPr marL="1425894" indent="0">
              <a:buNone/>
              <a:defRPr sz="1600"/>
            </a:lvl5pPr>
            <a:lvl6pPr marL="1782369" indent="0">
              <a:buNone/>
              <a:defRPr sz="1600"/>
            </a:lvl6pPr>
            <a:lvl7pPr marL="2138843" indent="0">
              <a:buNone/>
              <a:defRPr sz="1600"/>
            </a:lvl7pPr>
            <a:lvl8pPr marL="2495313" indent="0">
              <a:buNone/>
              <a:defRPr sz="1600"/>
            </a:lvl8pPr>
            <a:lvl9pPr marL="2851788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76ED38A-C8BB-1649-BBC2-19F16016DA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56476" indent="0">
              <a:buNone/>
              <a:defRPr sz="1100"/>
            </a:lvl2pPr>
            <a:lvl3pPr marL="712947" indent="0">
              <a:buNone/>
              <a:defRPr sz="900"/>
            </a:lvl3pPr>
            <a:lvl4pPr marL="1069421" indent="0">
              <a:buNone/>
              <a:defRPr sz="800"/>
            </a:lvl4pPr>
            <a:lvl5pPr marL="1425894" indent="0">
              <a:buNone/>
              <a:defRPr sz="800"/>
            </a:lvl5pPr>
            <a:lvl6pPr marL="1782369" indent="0">
              <a:buNone/>
              <a:defRPr sz="800"/>
            </a:lvl6pPr>
            <a:lvl7pPr marL="2138843" indent="0">
              <a:buNone/>
              <a:defRPr sz="800"/>
            </a:lvl7pPr>
            <a:lvl8pPr marL="2495313" indent="0">
              <a:buNone/>
              <a:defRPr sz="800"/>
            </a:lvl8pPr>
            <a:lvl9pPr marL="2851788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D985950-84C2-3841-AEE3-D18940E25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8230FD3-381D-1841-9747-5A678EBE6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36DB8A1-29DA-784C-BF3F-4BE1D6534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287548240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AAA1D31-916C-CE40-B3FD-0C9B96023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00ACF31-5E44-F04D-BA3A-1C3464CDAD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856F95E-7BED-6746-97BF-9513B9AF4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7953933-E716-114F-B7C5-6D1B485CA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03197D0-AC95-9A47-929C-FF31227C8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331215804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9283BECD-87B6-7345-8EEF-FE8372D9E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04271"/>
            <a:ext cx="1971675" cy="48431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42A44A59-642C-2A4D-92B7-140315C042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2" y="304271"/>
            <a:ext cx="5800725" cy="484319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5D2996A-64E9-034C-B2AF-812B1E397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04716A1-C292-B54A-BDA6-79453F351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6F837EB-98DA-2F46-9FA5-EA5DB2238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27897686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L&amp;S: Lecture 04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FE833E-0288-487B-B828-01DA3C2597E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7000"/>
            <a:ext cx="6870700" cy="13335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524000"/>
            <a:ext cx="37719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10100" y="1524000"/>
            <a:ext cx="3771900" cy="30480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5">
            <a:extLst>
              <a:ext uri="{FF2B5EF4-FFF2-40B4-BE49-F238E27FC236}">
                <a16:creationId xmlns="" xmlns:a16="http://schemas.microsoft.com/office/drawing/2014/main" id="{D1E04A26-E755-453C-99E5-C7E172E79E2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="" xmlns:a16="http://schemas.microsoft.com/office/drawing/2014/main" id="{5376AE25-8153-4EE8-81DC-2FBDD5527C8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L&amp;S: Lecture 04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9C939B8A-7183-4769-B430-CCC7D0E5113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408AA1-AB96-4445-8B16-55FDB0AB7F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4040391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="" xmlns:a16="http://schemas.microsoft.com/office/drawing/2014/main" id="{BBE8ED82-2B96-A14F-B85C-AF276CC684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="" xmlns:a16="http://schemas.microsoft.com/office/drawing/2014/main" id="{F01D8E5F-8265-9840-9341-6C27A5EEB5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5080" y="252823"/>
            <a:ext cx="2554758" cy="946207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="" xmlns:a16="http://schemas.microsoft.com/office/drawing/2014/main" id="{AFEC7928-F94D-C141-9599-44AA58DCD2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37403" y="1830658"/>
            <a:ext cx="5396363" cy="6794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700"/>
            </a:lvl1pPr>
            <a:lvl2pPr marL="356588" indent="0">
              <a:buNone/>
              <a:defRPr sz="3400"/>
            </a:lvl2pPr>
            <a:lvl3pPr marL="713174" indent="0">
              <a:buNone/>
              <a:defRPr sz="3100"/>
            </a:lvl3pPr>
            <a:lvl4pPr marL="1069762" indent="0">
              <a:buNone/>
              <a:defRPr sz="2800"/>
            </a:lvl4pPr>
            <a:lvl5pPr marL="1426350" indent="0">
              <a:buNone/>
              <a:defRPr sz="28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sp>
        <p:nvSpPr>
          <p:cNvPr id="6" name="Text Placeholder 6">
            <a:extLst>
              <a:ext uri="{FF2B5EF4-FFF2-40B4-BE49-F238E27FC236}">
                <a16:creationId xmlns="" xmlns:a16="http://schemas.microsoft.com/office/drawing/2014/main" id="{6A55C290-0B7A-CD49-8ED4-25631D938F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8684" y="2681005"/>
            <a:ext cx="5396363" cy="1659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356588" indent="0">
              <a:buNone/>
              <a:defRPr sz="3400"/>
            </a:lvl2pPr>
            <a:lvl3pPr marL="713174" indent="0">
              <a:buNone/>
              <a:defRPr sz="3100"/>
            </a:lvl3pPr>
            <a:lvl4pPr marL="1069762" indent="0">
              <a:buNone/>
              <a:defRPr sz="2800"/>
            </a:lvl4pPr>
            <a:lvl5pPr marL="1426350" indent="0">
              <a:buNone/>
              <a:defRPr sz="2800"/>
            </a:lvl5pPr>
          </a:lstStyle>
          <a:p>
            <a:pPr lvl="0"/>
            <a:r>
              <a:rPr lang="en-GB" sz="2800" dirty="0"/>
              <a:t>Lecture N</a:t>
            </a:r>
          </a:p>
          <a:p>
            <a:pPr lvl="0"/>
            <a:r>
              <a:rPr lang="en-GB" sz="2800" dirty="0"/>
              <a:t>Topic</a:t>
            </a:r>
          </a:p>
          <a:p>
            <a:pPr lvl="0"/>
            <a:r>
              <a:rPr lang="en-GB" sz="28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="" xmlns:p14="http://schemas.microsoft.com/office/powerpoint/2010/main" val="3964903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E814671-2548-9B4A-BC90-1ABE62759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C5569FD-E7A8-A74A-A927-2163C5DE8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500"/>
            </a:lvl2pPr>
            <a:lvl3pPr>
              <a:defRPr sz="2200"/>
            </a:lvl3pPr>
            <a:lvl4pPr>
              <a:defRPr sz="1900"/>
            </a:lvl4pPr>
            <a:lvl5pPr>
              <a:defRPr sz="1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F2D0C97-F2BE-1F46-8DF3-8613C7F29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AD5D1BA-4427-5F48-BCA8-775A2EAA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5296961"/>
            <a:ext cx="3086100" cy="304271"/>
          </a:xfrm>
          <a:prstGeom prst="rect">
            <a:avLst/>
          </a:prstGeom>
        </p:spPr>
        <p:txBody>
          <a:bodyPr lIns="71317" tIns="35659" rIns="71317" bIns="35659"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31FA457-CD19-7E42-BCE7-19B42ECF4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61"/>
            <a:ext cx="2057400" cy="304271"/>
          </a:xfrm>
          <a:prstGeom prst="rect">
            <a:avLst/>
          </a:prstGeom>
        </p:spPr>
        <p:txBody>
          <a:bodyPr lIns="71317" tIns="35659" rIns="71317" bIns="35659"/>
          <a:lstStyle/>
          <a:p>
            <a:fld id="{1369CC5A-799D-8E43-8032-7791EC7DE478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15555462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6C28224-E7F2-D948-A75F-27BE76022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24784"/>
            <a:ext cx="7886700" cy="2377281"/>
          </a:xfrm>
          <a:prstGeom prst="rect">
            <a:avLst/>
          </a:prstGeom>
        </p:spPr>
        <p:txBody>
          <a:bodyPr anchor="b"/>
          <a:lstStyle>
            <a:lvl1pPr>
              <a:defRPr sz="4700"/>
            </a:lvl1pPr>
          </a:lstStyle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A73274C-2B21-0E4A-A8E9-C4D4E96E6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824555"/>
            <a:ext cx="7886700" cy="12501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1pPr>
            <a:lvl2pPr marL="3565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1317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6976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4263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8293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13952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9611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852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42E7795-320A-AC41-9319-FA00A973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3C24889-94C4-FE4A-9EBD-FA34D0443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5296961"/>
            <a:ext cx="3086100" cy="304271"/>
          </a:xfrm>
          <a:prstGeom prst="rect">
            <a:avLst/>
          </a:prstGeom>
        </p:spPr>
        <p:txBody>
          <a:bodyPr lIns="71317" tIns="35659" rIns="71317" bIns="35659"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06BF730-9B59-8B4F-B1CD-A90E43E43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61"/>
            <a:ext cx="2057400" cy="304271"/>
          </a:xfrm>
          <a:prstGeom prst="rect">
            <a:avLst/>
          </a:prstGeom>
        </p:spPr>
        <p:txBody>
          <a:bodyPr lIns="71317" tIns="35659" rIns="71317" bIns="35659"/>
          <a:lstStyle/>
          <a:p>
            <a:fld id="{1369CC5A-799D-8E43-8032-7791EC7DE478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29625297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371C7E-F47F-A740-8161-500BA0D2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47DE7F3-B809-3045-901F-BB37003309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FCA977B-1B4C-1849-A510-DDB31D1A9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456FE30D-E1F2-764A-9FF3-4DDFE8D0F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8037FC9-FF28-704F-8F73-3DCC03041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5296961"/>
            <a:ext cx="3086100" cy="304271"/>
          </a:xfrm>
          <a:prstGeom prst="rect">
            <a:avLst/>
          </a:prstGeom>
        </p:spPr>
        <p:txBody>
          <a:bodyPr lIns="71317" tIns="35659" rIns="71317" bIns="35659"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8239922-8FF3-334D-8AC6-167CC3AB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61"/>
            <a:ext cx="2057400" cy="304271"/>
          </a:xfrm>
          <a:prstGeom prst="rect">
            <a:avLst/>
          </a:prstGeom>
        </p:spPr>
        <p:txBody>
          <a:bodyPr lIns="71317" tIns="35659" rIns="71317" bIns="35659"/>
          <a:lstStyle/>
          <a:p>
            <a:fld id="{1369CC5A-799D-8E43-8032-7791EC7DE478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10001485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3E6440F-30BD-EC47-8F28-28E35C0CE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69DA827-0A00-0648-B3C1-5EB6984BE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900" b="1"/>
            </a:lvl1pPr>
            <a:lvl2pPr marL="356588" indent="0">
              <a:buNone/>
              <a:defRPr sz="1600" b="1"/>
            </a:lvl2pPr>
            <a:lvl3pPr marL="713174" indent="0">
              <a:buNone/>
              <a:defRPr sz="1400" b="1"/>
            </a:lvl3pPr>
            <a:lvl4pPr marL="1069762" indent="0">
              <a:buNone/>
              <a:defRPr sz="1200" b="1"/>
            </a:lvl4pPr>
            <a:lvl5pPr marL="1426350" indent="0">
              <a:buNone/>
              <a:defRPr sz="1200" b="1"/>
            </a:lvl5pPr>
            <a:lvl6pPr marL="1782938" indent="0">
              <a:buNone/>
              <a:defRPr sz="1200" b="1"/>
            </a:lvl6pPr>
            <a:lvl7pPr marL="2139524" indent="0">
              <a:buNone/>
              <a:defRPr sz="1200" b="1"/>
            </a:lvl7pPr>
            <a:lvl8pPr marL="2496112" indent="0">
              <a:buNone/>
              <a:defRPr sz="1200" b="1"/>
            </a:lvl8pPr>
            <a:lvl9pPr marL="28527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6653E0A-ADA9-D640-8D2A-C335F0671C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AEB8E11-FD7A-4B4D-8CC4-981C10EC3E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2" y="1400969"/>
            <a:ext cx="3887391" cy="6865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900" b="1"/>
            </a:lvl1pPr>
            <a:lvl2pPr marL="356588" indent="0">
              <a:buNone/>
              <a:defRPr sz="1600" b="1"/>
            </a:lvl2pPr>
            <a:lvl3pPr marL="713174" indent="0">
              <a:buNone/>
              <a:defRPr sz="1400" b="1"/>
            </a:lvl3pPr>
            <a:lvl4pPr marL="1069762" indent="0">
              <a:buNone/>
              <a:defRPr sz="1200" b="1"/>
            </a:lvl4pPr>
            <a:lvl5pPr marL="1426350" indent="0">
              <a:buNone/>
              <a:defRPr sz="1200" b="1"/>
            </a:lvl5pPr>
            <a:lvl6pPr marL="1782938" indent="0">
              <a:buNone/>
              <a:defRPr sz="1200" b="1"/>
            </a:lvl6pPr>
            <a:lvl7pPr marL="2139524" indent="0">
              <a:buNone/>
              <a:defRPr sz="1200" b="1"/>
            </a:lvl7pPr>
            <a:lvl8pPr marL="2496112" indent="0">
              <a:buNone/>
              <a:defRPr sz="1200" b="1"/>
            </a:lvl8pPr>
            <a:lvl9pPr marL="28527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2637FC6-D39A-6640-BEFD-A3934C1D67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2" y="2087563"/>
            <a:ext cx="3887391" cy="30704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4B38863D-C098-2A48-85BA-53A743E6A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58E1737-7D3B-AC4D-B2DE-7CAB5F1F0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5296961"/>
            <a:ext cx="3086100" cy="304271"/>
          </a:xfrm>
          <a:prstGeom prst="rect">
            <a:avLst/>
          </a:prstGeom>
        </p:spPr>
        <p:txBody>
          <a:bodyPr lIns="71317" tIns="35659" rIns="71317" bIns="35659"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36FC1A37-0D4F-1E44-AB54-2A9C08D72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61"/>
            <a:ext cx="2057400" cy="304271"/>
          </a:xfrm>
          <a:prstGeom prst="rect">
            <a:avLst/>
          </a:prstGeom>
        </p:spPr>
        <p:txBody>
          <a:bodyPr lIns="71317" tIns="35659" rIns="71317" bIns="35659"/>
          <a:lstStyle/>
          <a:p>
            <a:fld id="{1369CC5A-799D-8E43-8032-7791EC7DE478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8838772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AD0CF2-4FE2-0C4E-AEC9-EB428EBA2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B1089262-86FD-7942-AE17-870A15962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98D7CE8-E9C6-394E-9DAE-F509FDB9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5296961"/>
            <a:ext cx="3086100" cy="304271"/>
          </a:xfrm>
          <a:prstGeom prst="rect">
            <a:avLst/>
          </a:prstGeom>
        </p:spPr>
        <p:txBody>
          <a:bodyPr lIns="71317" tIns="35659" rIns="71317" bIns="35659"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AEAA6A5-D0FA-D541-A385-0FA4D8DE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61"/>
            <a:ext cx="2057400" cy="304271"/>
          </a:xfrm>
          <a:prstGeom prst="rect">
            <a:avLst/>
          </a:prstGeom>
        </p:spPr>
        <p:txBody>
          <a:bodyPr lIns="71317" tIns="35659" rIns="71317" bIns="35659"/>
          <a:lstStyle/>
          <a:p>
            <a:fld id="{1369CC5A-799D-8E43-8032-7791EC7DE478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1998446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400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/>
            </a:lvl1pPr>
            <a:lvl2pPr>
              <a:defRPr sz="2500"/>
            </a:lvl2pPr>
            <a:lvl3pPr>
              <a:defRPr sz="2200"/>
            </a:lvl3pPr>
            <a:lvl4pPr>
              <a:defRPr sz="1900"/>
            </a:lvl4pPr>
            <a:lvl5pPr>
              <a:defRPr sz="1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L&amp;S: Lecture 04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34F8A6-24DF-4186-910A-390DD0AA920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3904950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D0B41372-4AA9-3441-B767-BA0476770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BEC336D2-6CA7-5E40-BEA6-53E1620E2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5296961"/>
            <a:ext cx="3086100" cy="304271"/>
          </a:xfrm>
          <a:prstGeom prst="rect">
            <a:avLst/>
          </a:prstGeom>
        </p:spPr>
        <p:txBody>
          <a:bodyPr lIns="71317" tIns="35659" rIns="71317" bIns="35659"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09F1234-6AFD-AA4B-B051-5E11EF962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61"/>
            <a:ext cx="2057400" cy="304271"/>
          </a:xfrm>
          <a:prstGeom prst="rect">
            <a:avLst/>
          </a:prstGeom>
        </p:spPr>
        <p:txBody>
          <a:bodyPr lIns="71317" tIns="35659" rIns="71317" bIns="35659"/>
          <a:lstStyle/>
          <a:p>
            <a:fld id="{1369CC5A-799D-8E43-8032-7791EC7DE478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18270627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433361E-BD52-844C-8A6A-E222CA600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  <a:prstGeom prst="rect">
            <a:avLst/>
          </a:prstGeom>
        </p:spPr>
        <p:txBody>
          <a:bodyPr anchor="b"/>
          <a:lstStyle>
            <a:lvl1pPr>
              <a:defRPr sz="2500"/>
            </a:lvl1pPr>
          </a:lstStyle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74FF224-5B8F-DB4D-81C2-5F1D81FE3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822856"/>
            <a:ext cx="4629150" cy="4061354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93F5B4C-BF1F-734B-BC03-36188B6CAE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56588" indent="0">
              <a:buNone/>
              <a:defRPr sz="1100"/>
            </a:lvl2pPr>
            <a:lvl3pPr marL="713174" indent="0">
              <a:buNone/>
              <a:defRPr sz="900"/>
            </a:lvl3pPr>
            <a:lvl4pPr marL="1069762" indent="0">
              <a:buNone/>
              <a:defRPr sz="800"/>
            </a:lvl4pPr>
            <a:lvl5pPr marL="1426350" indent="0">
              <a:buNone/>
              <a:defRPr sz="800"/>
            </a:lvl5pPr>
            <a:lvl6pPr marL="1782938" indent="0">
              <a:buNone/>
              <a:defRPr sz="800"/>
            </a:lvl6pPr>
            <a:lvl7pPr marL="2139524" indent="0">
              <a:buNone/>
              <a:defRPr sz="800"/>
            </a:lvl7pPr>
            <a:lvl8pPr marL="2496112" indent="0">
              <a:buNone/>
              <a:defRPr sz="800"/>
            </a:lvl8pPr>
            <a:lvl9pPr marL="2852700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9D1B5693-0A12-1148-B9BA-7B0E67A4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BA2E3EC-0501-DA47-9535-DE116BB81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5296961"/>
            <a:ext cx="3086100" cy="304271"/>
          </a:xfrm>
          <a:prstGeom prst="rect">
            <a:avLst/>
          </a:prstGeom>
        </p:spPr>
        <p:txBody>
          <a:bodyPr lIns="71317" tIns="35659" rIns="71317" bIns="35659"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50B25EA-A6C9-354B-8B1D-1EEAC246E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61"/>
            <a:ext cx="2057400" cy="304271"/>
          </a:xfrm>
          <a:prstGeom prst="rect">
            <a:avLst/>
          </a:prstGeom>
        </p:spPr>
        <p:txBody>
          <a:bodyPr lIns="71317" tIns="35659" rIns="71317" bIns="35659"/>
          <a:lstStyle/>
          <a:p>
            <a:fld id="{1369CC5A-799D-8E43-8032-7791EC7DE478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17842216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5C0641-E214-4E42-B539-42FF88BF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  <a:prstGeom prst="rect">
            <a:avLst/>
          </a:prstGeom>
        </p:spPr>
        <p:txBody>
          <a:bodyPr anchor="b"/>
          <a:lstStyle>
            <a:lvl1pPr>
              <a:defRPr sz="2500"/>
            </a:lvl1pPr>
          </a:lstStyle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0E43784-F0EF-6F42-B7A0-9379BC2273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822856"/>
            <a:ext cx="4629150" cy="40613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/>
            </a:lvl1pPr>
            <a:lvl2pPr marL="356588" indent="0">
              <a:buNone/>
              <a:defRPr sz="2200"/>
            </a:lvl2pPr>
            <a:lvl3pPr marL="713174" indent="0">
              <a:buNone/>
              <a:defRPr sz="1900"/>
            </a:lvl3pPr>
            <a:lvl4pPr marL="1069762" indent="0">
              <a:buNone/>
              <a:defRPr sz="1600"/>
            </a:lvl4pPr>
            <a:lvl5pPr marL="1426350" indent="0">
              <a:buNone/>
              <a:defRPr sz="1600"/>
            </a:lvl5pPr>
            <a:lvl6pPr marL="1782938" indent="0">
              <a:buNone/>
              <a:defRPr sz="1600"/>
            </a:lvl6pPr>
            <a:lvl7pPr marL="2139524" indent="0">
              <a:buNone/>
              <a:defRPr sz="1600"/>
            </a:lvl7pPr>
            <a:lvl8pPr marL="2496112" indent="0">
              <a:buNone/>
              <a:defRPr sz="1600"/>
            </a:lvl8pPr>
            <a:lvl9pPr marL="28527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01D639B-E1B6-AD43-9162-E3F1550460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56588" indent="0">
              <a:buNone/>
              <a:defRPr sz="1100"/>
            </a:lvl2pPr>
            <a:lvl3pPr marL="713174" indent="0">
              <a:buNone/>
              <a:defRPr sz="900"/>
            </a:lvl3pPr>
            <a:lvl4pPr marL="1069762" indent="0">
              <a:buNone/>
              <a:defRPr sz="800"/>
            </a:lvl4pPr>
            <a:lvl5pPr marL="1426350" indent="0">
              <a:buNone/>
              <a:defRPr sz="800"/>
            </a:lvl5pPr>
            <a:lvl6pPr marL="1782938" indent="0">
              <a:buNone/>
              <a:defRPr sz="800"/>
            </a:lvl6pPr>
            <a:lvl7pPr marL="2139524" indent="0">
              <a:buNone/>
              <a:defRPr sz="800"/>
            </a:lvl7pPr>
            <a:lvl8pPr marL="2496112" indent="0">
              <a:buNone/>
              <a:defRPr sz="800"/>
            </a:lvl8pPr>
            <a:lvl9pPr marL="2852700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9C16F307-58F8-994F-98FB-536A4E056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7E646F2-FC06-4C49-B044-3A96AD885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5296961"/>
            <a:ext cx="3086100" cy="304271"/>
          </a:xfrm>
          <a:prstGeom prst="rect">
            <a:avLst/>
          </a:prstGeom>
        </p:spPr>
        <p:txBody>
          <a:bodyPr lIns="71317" tIns="35659" rIns="71317" bIns="35659"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3C1C94D-A47C-FE48-BD38-11973AF91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61"/>
            <a:ext cx="2057400" cy="304271"/>
          </a:xfrm>
          <a:prstGeom prst="rect">
            <a:avLst/>
          </a:prstGeom>
        </p:spPr>
        <p:txBody>
          <a:bodyPr lIns="71317" tIns="35659" rIns="71317" bIns="35659"/>
          <a:lstStyle/>
          <a:p>
            <a:fld id="{1369CC5A-799D-8E43-8032-7791EC7DE478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9045556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CA67E0F-1F1B-A847-8BEA-0716D072C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4A535DE-2758-BE47-87AA-DA04AB40B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B130FD5-1ECF-064E-B6B3-F6EC46746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0E3543A-6C83-194B-8589-B5C624CEC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5296961"/>
            <a:ext cx="3086100" cy="304271"/>
          </a:xfrm>
          <a:prstGeom prst="rect">
            <a:avLst/>
          </a:prstGeom>
        </p:spPr>
        <p:txBody>
          <a:bodyPr lIns="71317" tIns="35659" rIns="71317" bIns="35659"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88BD9C0-70AE-A44A-8305-6C32BDB15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61"/>
            <a:ext cx="2057400" cy="304271"/>
          </a:xfrm>
          <a:prstGeom prst="rect">
            <a:avLst/>
          </a:prstGeom>
        </p:spPr>
        <p:txBody>
          <a:bodyPr lIns="71317" tIns="35659" rIns="71317" bIns="35659"/>
          <a:lstStyle/>
          <a:p>
            <a:fld id="{1369CC5A-799D-8E43-8032-7791EC7DE478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30152468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DCDC077D-2EDB-BC42-B959-CEA813812D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04271"/>
            <a:ext cx="1971675" cy="484319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40515B0-AD48-6E41-AC9E-DEC15DB568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2" y="304271"/>
            <a:ext cx="5800725" cy="484319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26F8E1C-5EA0-3D4A-B64B-FD9A0F2E5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59B-C6C2-C84A-A9B5-AB286FEC8FEA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0AC8324-3C92-E941-B869-105EBE245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5296961"/>
            <a:ext cx="3086100" cy="304271"/>
          </a:xfrm>
          <a:prstGeom prst="rect">
            <a:avLst/>
          </a:prstGeom>
        </p:spPr>
        <p:txBody>
          <a:bodyPr lIns="71317" tIns="35659" rIns="71317" bIns="35659"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C4F6284-20B3-0840-8AEA-87581B17C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296961"/>
            <a:ext cx="2057400" cy="304271"/>
          </a:xfrm>
          <a:prstGeom prst="rect">
            <a:avLst/>
          </a:prstGeom>
        </p:spPr>
        <p:txBody>
          <a:bodyPr lIns="71317" tIns="35659" rIns="71317" bIns="35659"/>
          <a:lstStyle/>
          <a:p>
            <a:fld id="{1369CC5A-799D-8E43-8032-7791EC7DE478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5622102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="" xmlns:a16="http://schemas.microsoft.com/office/drawing/2014/main" id="{9AFA7B9B-BBAF-BA48-B440-86F05D61FE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="" xmlns:a16="http://schemas.microsoft.com/office/drawing/2014/main" id="{36E61CA8-E35C-2448-901A-D4F36D2012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5080" y="252823"/>
            <a:ext cx="2554758" cy="946207"/>
          </a:xfrm>
          <a:prstGeom prst="rect">
            <a:avLst/>
          </a:prstGeom>
        </p:spPr>
      </p:pic>
      <p:sp>
        <p:nvSpPr>
          <p:cNvPr id="13" name="Text Placeholder 6">
            <a:extLst>
              <a:ext uri="{FF2B5EF4-FFF2-40B4-BE49-F238E27FC236}">
                <a16:creationId xmlns="" xmlns:a16="http://schemas.microsoft.com/office/drawing/2014/main" id="{2F6304E1-D957-4548-8D94-C8F685FDBE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37404" y="1830658"/>
            <a:ext cx="5396363" cy="6794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700"/>
            </a:lvl1pPr>
            <a:lvl2pPr marL="356574" indent="0">
              <a:buNone/>
              <a:defRPr sz="3400"/>
            </a:lvl2pPr>
            <a:lvl3pPr marL="713145" indent="0">
              <a:buNone/>
              <a:defRPr sz="3100"/>
            </a:lvl3pPr>
            <a:lvl4pPr marL="1069719" indent="0">
              <a:buNone/>
              <a:defRPr sz="2800"/>
            </a:lvl4pPr>
            <a:lvl5pPr marL="1426293" indent="0">
              <a:buNone/>
              <a:defRPr sz="28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sp>
        <p:nvSpPr>
          <p:cNvPr id="6" name="Text Placeholder 6">
            <a:extLst>
              <a:ext uri="{FF2B5EF4-FFF2-40B4-BE49-F238E27FC236}">
                <a16:creationId xmlns="" xmlns:a16="http://schemas.microsoft.com/office/drawing/2014/main" id="{2949BD21-1F58-F74D-9D98-21A3ADDDC7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8685" y="2681005"/>
            <a:ext cx="5396363" cy="1659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356574" indent="0">
              <a:buNone/>
              <a:defRPr sz="3400"/>
            </a:lvl2pPr>
            <a:lvl3pPr marL="713145" indent="0">
              <a:buNone/>
              <a:defRPr sz="3100"/>
            </a:lvl3pPr>
            <a:lvl4pPr marL="1069719" indent="0">
              <a:buNone/>
              <a:defRPr sz="2800"/>
            </a:lvl4pPr>
            <a:lvl5pPr marL="1426293" indent="0">
              <a:buNone/>
              <a:defRPr sz="2800"/>
            </a:lvl5pPr>
          </a:lstStyle>
          <a:p>
            <a:pPr lvl="0"/>
            <a:r>
              <a:rPr lang="en-GB" sz="2800" dirty="0"/>
              <a:t>Lecture N</a:t>
            </a:r>
          </a:p>
          <a:p>
            <a:pPr lvl="0"/>
            <a:r>
              <a:rPr lang="en-GB" sz="2800" dirty="0"/>
              <a:t>Topic</a:t>
            </a:r>
          </a:p>
          <a:p>
            <a:pPr lvl="0"/>
            <a:r>
              <a:rPr lang="en-GB" sz="28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="" xmlns:p14="http://schemas.microsoft.com/office/powerpoint/2010/main" val="32757779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C355DFE-D4AA-884A-B0AF-90911913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73A78A9-BE45-8147-A585-E8BF901F4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500"/>
            </a:lvl2pPr>
            <a:lvl3pPr>
              <a:defRPr sz="2200"/>
            </a:lvl3pPr>
            <a:lvl4pPr>
              <a:defRPr sz="1900"/>
            </a:lvl4pPr>
            <a:lvl5pPr>
              <a:defRPr sz="1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D0ED910-A7F2-3C4F-942D-96EC31BD6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E1B81F6-89F5-094B-B16A-B100DF462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107FA00-28C6-BA47-9BCA-7602B6A46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31539865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A868632-3FF1-114F-89D8-26506CF7F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24785"/>
            <a:ext cx="7886700" cy="2377281"/>
          </a:xfrm>
          <a:prstGeom prst="rect">
            <a:avLst/>
          </a:prstGeom>
        </p:spPr>
        <p:txBody>
          <a:bodyPr anchor="b"/>
          <a:lstStyle>
            <a:lvl1pPr>
              <a:defRPr sz="4700"/>
            </a:lvl1pPr>
          </a:lstStyle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0DDBC5B-0688-4245-914D-57EEBBBCA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824555"/>
            <a:ext cx="7886700" cy="12501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1pPr>
            <a:lvl2pPr marL="3565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131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6971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42629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8286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13943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9601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852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C60DCD3-0138-984B-9BCF-6A74A20B5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E5E250C-F25C-8346-9557-E4D2F5B17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F5E146A-B9E0-2445-8288-0E18F947D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21955488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DE12DBE-F99A-AC47-AC4D-FD4FF2853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EF8C7D9-6025-3D48-B9EF-8468F88C9B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47C8ECB-A5E1-6846-B4E5-6725A1E59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1C7030B0-F053-F540-A7D4-08C5A3FF4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6C28EE3-05A7-C746-A06A-68E7C5993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E2372DA-7F41-3B43-AAD3-06278222C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7596907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5CCD59-2B2F-6342-84CC-CDBFBF009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606C3F1-A786-B74F-87EE-CCD26105F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900" b="1"/>
            </a:lvl1pPr>
            <a:lvl2pPr marL="356574" indent="0">
              <a:buNone/>
              <a:defRPr sz="1600" b="1"/>
            </a:lvl2pPr>
            <a:lvl3pPr marL="713145" indent="0">
              <a:buNone/>
              <a:defRPr sz="1400" b="1"/>
            </a:lvl3pPr>
            <a:lvl4pPr marL="1069719" indent="0">
              <a:buNone/>
              <a:defRPr sz="1200" b="1"/>
            </a:lvl4pPr>
            <a:lvl5pPr marL="1426293" indent="0">
              <a:buNone/>
              <a:defRPr sz="1200" b="1"/>
            </a:lvl5pPr>
            <a:lvl6pPr marL="1782867" indent="0">
              <a:buNone/>
              <a:defRPr sz="1200" b="1"/>
            </a:lvl6pPr>
            <a:lvl7pPr marL="2139439" indent="0">
              <a:buNone/>
              <a:defRPr sz="1200" b="1"/>
            </a:lvl7pPr>
            <a:lvl8pPr marL="2496012" indent="0">
              <a:buNone/>
              <a:defRPr sz="1200" b="1"/>
            </a:lvl8pPr>
            <a:lvl9pPr marL="285258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8B797CC-B575-114C-AC86-C67B45A168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22AE595-D8FB-8848-A7E1-4324FAE228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2" y="1400969"/>
            <a:ext cx="3887391" cy="6865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900" b="1"/>
            </a:lvl1pPr>
            <a:lvl2pPr marL="356574" indent="0">
              <a:buNone/>
              <a:defRPr sz="1600" b="1"/>
            </a:lvl2pPr>
            <a:lvl3pPr marL="713145" indent="0">
              <a:buNone/>
              <a:defRPr sz="1400" b="1"/>
            </a:lvl3pPr>
            <a:lvl4pPr marL="1069719" indent="0">
              <a:buNone/>
              <a:defRPr sz="1200" b="1"/>
            </a:lvl4pPr>
            <a:lvl5pPr marL="1426293" indent="0">
              <a:buNone/>
              <a:defRPr sz="1200" b="1"/>
            </a:lvl5pPr>
            <a:lvl6pPr marL="1782867" indent="0">
              <a:buNone/>
              <a:defRPr sz="1200" b="1"/>
            </a:lvl6pPr>
            <a:lvl7pPr marL="2139439" indent="0">
              <a:buNone/>
              <a:defRPr sz="1200" b="1"/>
            </a:lvl7pPr>
            <a:lvl8pPr marL="2496012" indent="0">
              <a:buNone/>
              <a:defRPr sz="1200" b="1"/>
            </a:lvl8pPr>
            <a:lvl9pPr marL="285258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AED88016-0A86-5B47-B42F-A3FCBEAF99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2" y="2087563"/>
            <a:ext cx="3887391" cy="30704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9D4D908D-C1E4-7D48-ABB0-FD884D88B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51DCA8C-250C-4E4C-BB6E-24A1E1072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06A10730-617D-044F-9490-2AD97541D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2253224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7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1pPr>
            <a:lvl2pPr marL="3566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132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698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4264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830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13969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9631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85292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L&amp;S: Lecture 04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BBEAF-201D-4E95-883D-CE92C01AC9E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38118954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F6FC8B4-28B8-7041-BEB1-52BD3610C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ABCB3380-E09E-3C43-9A92-E6EB0B3D3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794D097-9D59-9C4B-BD9A-0A0E9785B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39D3078-4BD3-854C-BA6D-351397A82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22849554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A013292B-95FC-A54C-9E21-7CA64D61B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32F27E7C-3225-5F43-948B-76F37A8FA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876F8A8-3F94-954F-BD63-8F423C03E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38699732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3531035-7105-3F46-B23E-61880CF37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  <a:prstGeom prst="rect">
            <a:avLst/>
          </a:prstGeom>
        </p:spPr>
        <p:txBody>
          <a:bodyPr anchor="b"/>
          <a:lstStyle>
            <a:lvl1pPr>
              <a:defRPr sz="2500"/>
            </a:lvl1pPr>
          </a:lstStyle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F928537-2308-084C-85CA-D1F5990BF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822856"/>
            <a:ext cx="4629150" cy="4061354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63C8F6B-0EB7-EF42-B6FC-DED9B2D7D7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56574" indent="0">
              <a:buNone/>
              <a:defRPr sz="1100"/>
            </a:lvl2pPr>
            <a:lvl3pPr marL="713145" indent="0">
              <a:buNone/>
              <a:defRPr sz="900"/>
            </a:lvl3pPr>
            <a:lvl4pPr marL="1069719" indent="0">
              <a:buNone/>
              <a:defRPr sz="800"/>
            </a:lvl4pPr>
            <a:lvl5pPr marL="1426293" indent="0">
              <a:buNone/>
              <a:defRPr sz="800"/>
            </a:lvl5pPr>
            <a:lvl6pPr marL="1782867" indent="0">
              <a:buNone/>
              <a:defRPr sz="800"/>
            </a:lvl6pPr>
            <a:lvl7pPr marL="2139439" indent="0">
              <a:buNone/>
              <a:defRPr sz="800"/>
            </a:lvl7pPr>
            <a:lvl8pPr marL="2496012" indent="0">
              <a:buNone/>
              <a:defRPr sz="800"/>
            </a:lvl8pPr>
            <a:lvl9pPr marL="2852586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42235400-3E45-6E4C-ACDA-7B27CF3EA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3763210-D575-3D45-AF1D-8B81BF972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F8D18E9-72B9-5447-BBC9-A7B58B6B4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20726038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E0AAE6D-A7C6-864C-A0E6-98D870462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  <a:prstGeom prst="rect">
            <a:avLst/>
          </a:prstGeom>
        </p:spPr>
        <p:txBody>
          <a:bodyPr anchor="b"/>
          <a:lstStyle>
            <a:lvl1pPr>
              <a:defRPr sz="2500"/>
            </a:lvl1pPr>
          </a:lstStyle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23753E8-2A7F-BA43-B4B3-415AB2E9C4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822856"/>
            <a:ext cx="4629150" cy="40613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/>
            </a:lvl1pPr>
            <a:lvl2pPr marL="356574" indent="0">
              <a:buNone/>
              <a:defRPr sz="2200"/>
            </a:lvl2pPr>
            <a:lvl3pPr marL="713145" indent="0">
              <a:buNone/>
              <a:defRPr sz="1900"/>
            </a:lvl3pPr>
            <a:lvl4pPr marL="1069719" indent="0">
              <a:buNone/>
              <a:defRPr sz="1600"/>
            </a:lvl4pPr>
            <a:lvl5pPr marL="1426293" indent="0">
              <a:buNone/>
              <a:defRPr sz="1600"/>
            </a:lvl5pPr>
            <a:lvl6pPr marL="1782867" indent="0">
              <a:buNone/>
              <a:defRPr sz="1600"/>
            </a:lvl6pPr>
            <a:lvl7pPr marL="2139439" indent="0">
              <a:buNone/>
              <a:defRPr sz="1600"/>
            </a:lvl7pPr>
            <a:lvl8pPr marL="2496012" indent="0">
              <a:buNone/>
              <a:defRPr sz="1600"/>
            </a:lvl8pPr>
            <a:lvl9pPr marL="2852586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0DEA259-B848-884C-9F89-9D13CB3523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56574" indent="0">
              <a:buNone/>
              <a:defRPr sz="1100"/>
            </a:lvl2pPr>
            <a:lvl3pPr marL="713145" indent="0">
              <a:buNone/>
              <a:defRPr sz="900"/>
            </a:lvl3pPr>
            <a:lvl4pPr marL="1069719" indent="0">
              <a:buNone/>
              <a:defRPr sz="800"/>
            </a:lvl4pPr>
            <a:lvl5pPr marL="1426293" indent="0">
              <a:buNone/>
              <a:defRPr sz="800"/>
            </a:lvl5pPr>
            <a:lvl6pPr marL="1782867" indent="0">
              <a:buNone/>
              <a:defRPr sz="800"/>
            </a:lvl6pPr>
            <a:lvl7pPr marL="2139439" indent="0">
              <a:buNone/>
              <a:defRPr sz="800"/>
            </a:lvl7pPr>
            <a:lvl8pPr marL="2496012" indent="0">
              <a:buNone/>
              <a:defRPr sz="800"/>
            </a:lvl8pPr>
            <a:lvl9pPr marL="2852586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D763B9E-0D38-434D-A026-41C9B601C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0D3B9E2-8D80-7742-9888-1EC7509D9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2FB6CA9-994F-1245-9771-E23FDCA94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12720019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2959689-1C00-884F-82C8-067B59B40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9029053-FF3C-FF48-AEE9-7FA009A38E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BA20541-2512-D84F-AD2C-DA512A9E7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D2571CD-CC46-FA4F-897E-4535749F7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1C40A0A-EA86-7442-BE2F-385D1E22D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14709396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E655A014-6951-BE44-8A86-DAA0F07B74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04271"/>
            <a:ext cx="1971675" cy="484319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FEBB579-260D-AB49-9B80-1A21613D32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2" y="304271"/>
            <a:ext cx="5800725" cy="484319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26DDAA9-5C47-284E-9934-5E8E122B0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BACE-BCC1-184F-A700-DFA15150D1CF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C907007-A1FA-1D4F-8D2E-DC92C17B3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B864ABA-6D4C-764D-8FDA-62C57A76D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37ECD-691F-C34D-A1DE-BB16D10A8AA5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363731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="" xmlns:a16="http://schemas.microsoft.com/office/drawing/2014/main" id="{6E76C8C1-270B-A748-98AE-1C98109022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165CB79-EA71-E046-A8C2-077A48B2D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7DF0B3E-EC8D-864F-A89D-727497FAE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9BA8AAB-098A-8045-9925-321A82592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Text Placeholder 6">
            <a:extLst>
              <a:ext uri="{FF2B5EF4-FFF2-40B4-BE49-F238E27FC236}">
                <a16:creationId xmlns="" xmlns:a16="http://schemas.microsoft.com/office/drawing/2014/main" id="{9C146D6E-814A-6742-93EA-555D0FD4CB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37405" y="1830658"/>
            <a:ext cx="5396363" cy="679460"/>
          </a:xfrm>
        </p:spPr>
        <p:txBody>
          <a:bodyPr>
            <a:noAutofit/>
          </a:bodyPr>
          <a:lstStyle>
            <a:lvl1pPr marL="0" indent="0">
              <a:buNone/>
              <a:defRPr sz="3700"/>
            </a:lvl1pPr>
            <a:lvl2pPr marL="356560" indent="0">
              <a:buNone/>
              <a:defRPr sz="3400"/>
            </a:lvl2pPr>
            <a:lvl3pPr marL="713117" indent="0">
              <a:buNone/>
              <a:defRPr sz="3100"/>
            </a:lvl3pPr>
            <a:lvl4pPr marL="1069676" indent="0">
              <a:buNone/>
              <a:defRPr sz="2800"/>
            </a:lvl4pPr>
            <a:lvl5pPr marL="1426236" indent="0">
              <a:buNone/>
              <a:defRPr sz="28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="" xmlns:a16="http://schemas.microsoft.com/office/drawing/2014/main" id="{6B88FA02-F759-504D-AB49-815F79F065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5080" y="252823"/>
            <a:ext cx="2554758" cy="946207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="" xmlns:a16="http://schemas.microsoft.com/office/drawing/2014/main" id="{2F802D54-06D1-6D41-AD24-41756784CB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8686" y="2681005"/>
            <a:ext cx="5396363" cy="1659770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356560" indent="0">
              <a:buNone/>
              <a:defRPr sz="3400"/>
            </a:lvl2pPr>
            <a:lvl3pPr marL="713117" indent="0">
              <a:buNone/>
              <a:defRPr sz="3100"/>
            </a:lvl3pPr>
            <a:lvl4pPr marL="1069676" indent="0">
              <a:buNone/>
              <a:defRPr sz="2800"/>
            </a:lvl4pPr>
            <a:lvl5pPr marL="1426236" indent="0">
              <a:buNone/>
              <a:defRPr sz="2800"/>
            </a:lvl5pPr>
          </a:lstStyle>
          <a:p>
            <a:pPr lvl="0"/>
            <a:r>
              <a:rPr lang="en-GB" sz="2800" dirty="0"/>
              <a:t>Lecture N</a:t>
            </a:r>
          </a:p>
          <a:p>
            <a:pPr lvl="0"/>
            <a:r>
              <a:rPr lang="en-GB" sz="2800" dirty="0"/>
              <a:t>Topic</a:t>
            </a:r>
          </a:p>
          <a:p>
            <a:pPr lvl="0"/>
            <a:r>
              <a:rPr lang="en-GB" sz="28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="" xmlns:p14="http://schemas.microsoft.com/office/powerpoint/2010/main" val="38850352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589979B-0BAF-AB46-94AD-E6F5C8081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79AC810-A7E2-EA41-BC0D-3FC6E54CF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656113C-8395-F14E-B542-3FB32CDE6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C7798CB-438C-8243-A5B5-FD1F4E4E1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0E24CE8-B8F0-9846-AD5D-49BA47EC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313665363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A8522A7-0856-FB43-8237-10FB07A52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24786"/>
            <a:ext cx="7886700" cy="2377281"/>
          </a:xfrm>
        </p:spPr>
        <p:txBody>
          <a:bodyPr anchor="b"/>
          <a:lstStyle>
            <a:lvl1pPr>
              <a:defRPr sz="4700"/>
            </a:lvl1pPr>
          </a:lstStyle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018DB67-83D2-2646-89C4-410A1D949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824555"/>
            <a:ext cx="7886700" cy="1250156"/>
          </a:xfrm>
        </p:spPr>
        <p:txBody>
          <a:bodyPr/>
          <a:lstStyle>
            <a:lvl1pPr marL="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1pPr>
            <a:lvl2pPr marL="3565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1311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696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42623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8279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13935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9591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85247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C753A8F-5C90-A14A-9925-A8844DD6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34E5144-47E4-B54C-BC27-7AAB7F037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703EADB-C00D-C246-A67C-8165FB249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38156757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AE3CC9C-08DA-8142-B41F-466315672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919907E-5ECD-124F-822B-1D15F49A86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BD1CBFD-56CE-6643-B75E-E0B6188553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2E4D93A-5871-C34D-88BE-1A8133B35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FFD3AF2-98AB-1242-BDB5-D6A06F2D8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E5CFDE1-8A78-3946-B26B-4B973AD02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3551553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L&amp;S: Lecture 04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3BAA33-5686-4569-BB9F-9C89C8870D2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7265907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CFBE95-6BB2-6142-B0D7-4ECD3887C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E5D65BB-8526-2C46-A96A-E79B014EB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56560" indent="0">
              <a:buNone/>
              <a:defRPr sz="1600" b="1"/>
            </a:lvl2pPr>
            <a:lvl3pPr marL="713117" indent="0">
              <a:buNone/>
              <a:defRPr sz="1400" b="1"/>
            </a:lvl3pPr>
            <a:lvl4pPr marL="1069676" indent="0">
              <a:buNone/>
              <a:defRPr sz="1200" b="1"/>
            </a:lvl4pPr>
            <a:lvl5pPr marL="1426236" indent="0">
              <a:buNone/>
              <a:defRPr sz="1200" b="1"/>
            </a:lvl5pPr>
            <a:lvl6pPr marL="1782795" indent="0">
              <a:buNone/>
              <a:defRPr sz="1200" b="1"/>
            </a:lvl6pPr>
            <a:lvl7pPr marL="2139354" indent="0">
              <a:buNone/>
              <a:defRPr sz="1200" b="1"/>
            </a:lvl7pPr>
            <a:lvl8pPr marL="2495912" indent="0">
              <a:buNone/>
              <a:defRPr sz="1200" b="1"/>
            </a:lvl8pPr>
            <a:lvl9pPr marL="285247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70B99A0-79B6-EB4A-A54A-7FD274B5CD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139F45C-1A1A-1944-8FE0-5130139F35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2" y="1400969"/>
            <a:ext cx="3887391" cy="686593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56560" indent="0">
              <a:buNone/>
              <a:defRPr sz="1600" b="1"/>
            </a:lvl2pPr>
            <a:lvl3pPr marL="713117" indent="0">
              <a:buNone/>
              <a:defRPr sz="1400" b="1"/>
            </a:lvl3pPr>
            <a:lvl4pPr marL="1069676" indent="0">
              <a:buNone/>
              <a:defRPr sz="1200" b="1"/>
            </a:lvl4pPr>
            <a:lvl5pPr marL="1426236" indent="0">
              <a:buNone/>
              <a:defRPr sz="1200" b="1"/>
            </a:lvl5pPr>
            <a:lvl6pPr marL="1782795" indent="0">
              <a:buNone/>
              <a:defRPr sz="1200" b="1"/>
            </a:lvl6pPr>
            <a:lvl7pPr marL="2139354" indent="0">
              <a:buNone/>
              <a:defRPr sz="1200" b="1"/>
            </a:lvl7pPr>
            <a:lvl8pPr marL="2495912" indent="0">
              <a:buNone/>
              <a:defRPr sz="1200" b="1"/>
            </a:lvl8pPr>
            <a:lvl9pPr marL="285247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A7F05642-A409-2249-AF62-F3D31C4E2D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2" y="2087563"/>
            <a:ext cx="3887391" cy="30704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B54088F7-8F93-8946-8162-D3B426969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B5193B76-0689-814A-8BD1-5B0E6DB3E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EE55A3F-8C99-C045-918C-3141D0AEE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4873500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A4A83E-CACE-044F-B8A8-E13933BC1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DBDA5042-2F3B-2F42-B21A-06959B1AF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BC711F3-0293-3A48-80AA-5B7E35B16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B7180B9-0101-A14A-A11B-A61D9ECC3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7981634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7E42325B-7285-0049-99AF-45A0C6D26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3BFE3218-895C-C54B-BFE0-84F7857AB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E2F1F08-0E10-0945-9D98-BBCC5CEE4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29287035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4C23D47-CCB8-F14B-A2F3-F94544BC0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500"/>
            </a:lvl1pPr>
          </a:lstStyle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6BD0695-5A66-B040-A250-088810369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822856"/>
            <a:ext cx="4629150" cy="4061354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9703ADE-7B61-8D4A-8D28-37252645C1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56560" indent="0">
              <a:buNone/>
              <a:defRPr sz="1100"/>
            </a:lvl2pPr>
            <a:lvl3pPr marL="713117" indent="0">
              <a:buNone/>
              <a:defRPr sz="900"/>
            </a:lvl3pPr>
            <a:lvl4pPr marL="1069676" indent="0">
              <a:buNone/>
              <a:defRPr sz="800"/>
            </a:lvl4pPr>
            <a:lvl5pPr marL="1426236" indent="0">
              <a:buNone/>
              <a:defRPr sz="800"/>
            </a:lvl5pPr>
            <a:lvl6pPr marL="1782795" indent="0">
              <a:buNone/>
              <a:defRPr sz="800"/>
            </a:lvl6pPr>
            <a:lvl7pPr marL="2139354" indent="0">
              <a:buNone/>
              <a:defRPr sz="800"/>
            </a:lvl7pPr>
            <a:lvl8pPr marL="2495912" indent="0">
              <a:buNone/>
              <a:defRPr sz="800"/>
            </a:lvl8pPr>
            <a:lvl9pPr marL="2852472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381DAD0-00E9-DB46-B956-AD0BD015E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AB3C57D-4471-374B-B4E2-4D88D9942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3A04CF8-6703-8E46-A37A-3564DE50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325410584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D6D773C-0ED5-1A43-969A-E93D14D5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500"/>
            </a:lvl1pPr>
          </a:lstStyle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1564854-5D1D-7F42-A16C-27DEE865FA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822856"/>
            <a:ext cx="4629150" cy="4061354"/>
          </a:xfrm>
        </p:spPr>
        <p:txBody>
          <a:bodyPr/>
          <a:lstStyle>
            <a:lvl1pPr marL="0" indent="0">
              <a:buNone/>
              <a:defRPr sz="2500"/>
            </a:lvl1pPr>
            <a:lvl2pPr marL="356560" indent="0">
              <a:buNone/>
              <a:defRPr sz="2200"/>
            </a:lvl2pPr>
            <a:lvl3pPr marL="713117" indent="0">
              <a:buNone/>
              <a:defRPr sz="1900"/>
            </a:lvl3pPr>
            <a:lvl4pPr marL="1069676" indent="0">
              <a:buNone/>
              <a:defRPr sz="1600"/>
            </a:lvl4pPr>
            <a:lvl5pPr marL="1426236" indent="0">
              <a:buNone/>
              <a:defRPr sz="1600"/>
            </a:lvl5pPr>
            <a:lvl6pPr marL="1782795" indent="0">
              <a:buNone/>
              <a:defRPr sz="1600"/>
            </a:lvl6pPr>
            <a:lvl7pPr marL="2139354" indent="0">
              <a:buNone/>
              <a:defRPr sz="1600"/>
            </a:lvl7pPr>
            <a:lvl8pPr marL="2495912" indent="0">
              <a:buNone/>
              <a:defRPr sz="1600"/>
            </a:lvl8pPr>
            <a:lvl9pPr marL="2852472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9E69A04-8D17-AD42-A6BD-2449FAD06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56560" indent="0">
              <a:buNone/>
              <a:defRPr sz="1100"/>
            </a:lvl2pPr>
            <a:lvl3pPr marL="713117" indent="0">
              <a:buNone/>
              <a:defRPr sz="900"/>
            </a:lvl3pPr>
            <a:lvl4pPr marL="1069676" indent="0">
              <a:buNone/>
              <a:defRPr sz="800"/>
            </a:lvl4pPr>
            <a:lvl5pPr marL="1426236" indent="0">
              <a:buNone/>
              <a:defRPr sz="800"/>
            </a:lvl5pPr>
            <a:lvl6pPr marL="1782795" indent="0">
              <a:buNone/>
              <a:defRPr sz="800"/>
            </a:lvl6pPr>
            <a:lvl7pPr marL="2139354" indent="0">
              <a:buNone/>
              <a:defRPr sz="800"/>
            </a:lvl7pPr>
            <a:lvl8pPr marL="2495912" indent="0">
              <a:buNone/>
              <a:defRPr sz="800"/>
            </a:lvl8pPr>
            <a:lvl9pPr marL="2852472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44D2CFA0-DEAF-D74F-B82F-5EF0F4442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00CB1E4-86B9-784D-BAD2-A3DF8AD07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C7D1D80-55AA-A649-9B4A-99237B5FB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249972774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71A31A-DEB2-0D46-AE19-91E17A4B7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C4725FA8-B382-2A4B-9529-F374D8FB39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FE88550-BB55-DA4D-8716-A1CBCCDE4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1F765CB-C5CF-F740-8645-AC0EB9A0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CB71AE8-8106-4C4E-B07B-2EED54C31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1073489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9FEBC244-A4A9-594D-9889-4D2CE342C6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04271"/>
            <a:ext cx="1971675" cy="48431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6F10152-1178-6949-A185-846E221FD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2" y="304271"/>
            <a:ext cx="5800725" cy="484319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707529E-66EA-7242-A0E4-AA46A2D54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8494185-7615-E942-8FBB-C1924A8EE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9788EFF-242D-8640-A7F1-59E7621AE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169800696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="" xmlns:a16="http://schemas.microsoft.com/office/drawing/2014/main" id="{D62B34F4-DE73-C843-A804-F39E8268CF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="" xmlns:a16="http://schemas.microsoft.com/office/drawing/2014/main" id="{AF2137A8-B7A9-2A46-AC45-4250534E91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5080" y="252823"/>
            <a:ext cx="2554758" cy="946207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="" xmlns:a16="http://schemas.microsoft.com/office/drawing/2014/main" id="{AC908751-67EF-B24F-9891-A9E6E40477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37406" y="1830658"/>
            <a:ext cx="5396363" cy="6794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700"/>
            </a:lvl1pPr>
            <a:lvl2pPr marL="356546" indent="0">
              <a:buNone/>
              <a:defRPr sz="3400"/>
            </a:lvl2pPr>
            <a:lvl3pPr marL="713088" indent="0">
              <a:buNone/>
              <a:defRPr sz="3100"/>
            </a:lvl3pPr>
            <a:lvl4pPr marL="1069634" indent="0">
              <a:buNone/>
              <a:defRPr sz="2800"/>
            </a:lvl4pPr>
            <a:lvl5pPr marL="1426179" indent="0">
              <a:buNone/>
              <a:defRPr sz="28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sp>
        <p:nvSpPr>
          <p:cNvPr id="6" name="Text Placeholder 6">
            <a:extLst>
              <a:ext uri="{FF2B5EF4-FFF2-40B4-BE49-F238E27FC236}">
                <a16:creationId xmlns="" xmlns:a16="http://schemas.microsoft.com/office/drawing/2014/main" id="{B8097590-88B5-144D-AFF3-0A7EEBB731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8687" y="2681005"/>
            <a:ext cx="5396363" cy="16597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356546" indent="0">
              <a:buNone/>
              <a:defRPr sz="3400"/>
            </a:lvl2pPr>
            <a:lvl3pPr marL="713088" indent="0">
              <a:buNone/>
              <a:defRPr sz="3100"/>
            </a:lvl3pPr>
            <a:lvl4pPr marL="1069634" indent="0">
              <a:buNone/>
              <a:defRPr sz="2800"/>
            </a:lvl4pPr>
            <a:lvl5pPr marL="1426179" indent="0">
              <a:buNone/>
              <a:defRPr sz="2800"/>
            </a:lvl5pPr>
          </a:lstStyle>
          <a:p>
            <a:pPr lvl="0"/>
            <a:r>
              <a:rPr lang="en-GB" sz="2800" dirty="0"/>
              <a:t>Lecture N</a:t>
            </a:r>
          </a:p>
          <a:p>
            <a:pPr lvl="0"/>
            <a:r>
              <a:rPr lang="en-GB" sz="2800" dirty="0"/>
              <a:t>Topic</a:t>
            </a:r>
          </a:p>
          <a:p>
            <a:pPr lvl="0"/>
            <a:r>
              <a:rPr lang="en-GB" sz="28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="" xmlns:p14="http://schemas.microsoft.com/office/powerpoint/2010/main" val="345668251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D8D2487-9088-DE47-98DB-6EAF68301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D174E3A-DC25-E64A-888C-94941F13A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500"/>
            </a:lvl2pPr>
            <a:lvl3pPr>
              <a:defRPr sz="2200"/>
            </a:lvl3pPr>
            <a:lvl4pPr>
              <a:defRPr sz="1900"/>
            </a:lvl4pPr>
            <a:lvl5pPr>
              <a:defRPr sz="1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CA14187-3913-374E-AEAF-80AA66EC0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A24E1D9-21DE-9141-9208-3C74FF808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F7364CB-CA1E-5244-A1D2-083E4C3E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374488153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358F076-D2AB-2943-AF9A-72D3F8071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24787"/>
            <a:ext cx="7886700" cy="2377281"/>
          </a:xfrm>
          <a:prstGeom prst="rect">
            <a:avLst/>
          </a:prstGeom>
        </p:spPr>
        <p:txBody>
          <a:bodyPr anchor="b"/>
          <a:lstStyle>
            <a:lvl1pPr>
              <a:defRPr sz="4700"/>
            </a:lvl1pPr>
          </a:lstStyle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53F7BF9-0A61-FF4F-8395-027DE0E18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824555"/>
            <a:ext cx="7886700" cy="12501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1pPr>
            <a:lvl2pPr marL="3565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1308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6963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4261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8272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13926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9581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8523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D6C7C4D-D285-9A4B-8BB5-373860950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8D86127-0EA6-214A-B083-D35F0E932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0EE0EDF-60E5-5D4D-9636-817717902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1777095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56616" indent="0">
              <a:buNone/>
              <a:defRPr sz="1600" b="1"/>
            </a:lvl2pPr>
            <a:lvl3pPr marL="713232" indent="0">
              <a:buNone/>
              <a:defRPr sz="1400" b="1"/>
            </a:lvl3pPr>
            <a:lvl4pPr marL="1069848" indent="0">
              <a:buNone/>
              <a:defRPr sz="1200" b="1"/>
            </a:lvl4pPr>
            <a:lvl5pPr marL="1426464" indent="0">
              <a:buNone/>
              <a:defRPr sz="1200" b="1"/>
            </a:lvl5pPr>
            <a:lvl6pPr marL="1783080" indent="0">
              <a:buNone/>
              <a:defRPr sz="1200" b="1"/>
            </a:lvl6pPr>
            <a:lvl7pPr marL="2139696" indent="0">
              <a:buNone/>
              <a:defRPr sz="1200" b="1"/>
            </a:lvl7pPr>
            <a:lvl8pPr marL="2496312" indent="0">
              <a:buNone/>
              <a:defRPr sz="1200" b="1"/>
            </a:lvl8pPr>
            <a:lvl9pPr marL="2852928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56616" indent="0">
              <a:buNone/>
              <a:defRPr sz="1600" b="1"/>
            </a:lvl2pPr>
            <a:lvl3pPr marL="713232" indent="0">
              <a:buNone/>
              <a:defRPr sz="1400" b="1"/>
            </a:lvl3pPr>
            <a:lvl4pPr marL="1069848" indent="0">
              <a:buNone/>
              <a:defRPr sz="1200" b="1"/>
            </a:lvl4pPr>
            <a:lvl5pPr marL="1426464" indent="0">
              <a:buNone/>
              <a:defRPr sz="1200" b="1"/>
            </a:lvl5pPr>
            <a:lvl6pPr marL="1783080" indent="0">
              <a:buNone/>
              <a:defRPr sz="1200" b="1"/>
            </a:lvl6pPr>
            <a:lvl7pPr marL="2139696" indent="0">
              <a:buNone/>
              <a:defRPr sz="1200" b="1"/>
            </a:lvl7pPr>
            <a:lvl8pPr marL="2496312" indent="0">
              <a:buNone/>
              <a:defRPr sz="1200" b="1"/>
            </a:lvl8pPr>
            <a:lvl9pPr marL="2852928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L&amp;S: Lecture 04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686C15-58E2-4D90-ADA6-79B3263325C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321095637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A7F3584-DBD9-744B-8E72-102A4829C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902AA3D-4A15-E34C-8AF7-1009883ABF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8D136B84-F8B1-F84F-BF1F-6272CA329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DC513C1-A08B-2F44-8DA7-121F90D4F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4144FEE-4967-624A-9F10-4D7B7D288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5C9A911-0630-4544-BC4F-184673FFF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10122152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6A0E63-D2DB-5D47-878D-DDAFFC9B0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3CFEB6B-B92B-CC49-8718-2EE2EEC1F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900" b="1"/>
            </a:lvl1pPr>
            <a:lvl2pPr marL="356546" indent="0">
              <a:buNone/>
              <a:defRPr sz="1600" b="1"/>
            </a:lvl2pPr>
            <a:lvl3pPr marL="713088" indent="0">
              <a:buNone/>
              <a:defRPr sz="1400" b="1"/>
            </a:lvl3pPr>
            <a:lvl4pPr marL="1069634" indent="0">
              <a:buNone/>
              <a:defRPr sz="1200" b="1"/>
            </a:lvl4pPr>
            <a:lvl5pPr marL="1426179" indent="0">
              <a:buNone/>
              <a:defRPr sz="1200" b="1"/>
            </a:lvl5pPr>
            <a:lvl6pPr marL="1782724" indent="0">
              <a:buNone/>
              <a:defRPr sz="1200" b="1"/>
            </a:lvl6pPr>
            <a:lvl7pPr marL="2139269" indent="0">
              <a:buNone/>
              <a:defRPr sz="1200" b="1"/>
            </a:lvl7pPr>
            <a:lvl8pPr marL="2495812" indent="0">
              <a:buNone/>
              <a:defRPr sz="1200" b="1"/>
            </a:lvl8pPr>
            <a:lvl9pPr marL="2852358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675D6C4-21DD-DD4F-B969-021619D97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CC4CCE0-F6C0-C14E-942C-C53C6113FB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2" y="1400969"/>
            <a:ext cx="3887391" cy="68659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900" b="1"/>
            </a:lvl1pPr>
            <a:lvl2pPr marL="356546" indent="0">
              <a:buNone/>
              <a:defRPr sz="1600" b="1"/>
            </a:lvl2pPr>
            <a:lvl3pPr marL="713088" indent="0">
              <a:buNone/>
              <a:defRPr sz="1400" b="1"/>
            </a:lvl3pPr>
            <a:lvl4pPr marL="1069634" indent="0">
              <a:buNone/>
              <a:defRPr sz="1200" b="1"/>
            </a:lvl4pPr>
            <a:lvl5pPr marL="1426179" indent="0">
              <a:buNone/>
              <a:defRPr sz="1200" b="1"/>
            </a:lvl5pPr>
            <a:lvl6pPr marL="1782724" indent="0">
              <a:buNone/>
              <a:defRPr sz="1200" b="1"/>
            </a:lvl6pPr>
            <a:lvl7pPr marL="2139269" indent="0">
              <a:buNone/>
              <a:defRPr sz="1200" b="1"/>
            </a:lvl7pPr>
            <a:lvl8pPr marL="2495812" indent="0">
              <a:buNone/>
              <a:defRPr sz="1200" b="1"/>
            </a:lvl8pPr>
            <a:lvl9pPr marL="2852358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67CEE15A-649F-F841-861A-E96BFED1A2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2" y="2087563"/>
            <a:ext cx="3887391" cy="30704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30E5F3CB-0847-A149-B2D3-F83591B34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D48C7ECC-B6CB-2E4D-A93D-44C1F6F4D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325921A9-D953-1441-89E0-852D67E23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271782280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3B55A48-96BB-C249-92DA-6D671E6A1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D8E95BC2-7F4F-A74F-8B65-D090BFF71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0B41E8C-783A-3842-BA95-91CFE50A5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0657E49-737A-774F-BEED-4D74F3507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21450099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8E1E19AB-93A9-CB4F-A97D-C6D0E4C5B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49093FA0-71C8-3749-A2F2-ECC7B4B2C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AFEE156-6187-6141-BD3E-DA6E1C3A1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401695457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0281BC4-F8C9-5947-940B-1390E37FB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  <a:prstGeom prst="rect">
            <a:avLst/>
          </a:prstGeom>
        </p:spPr>
        <p:txBody>
          <a:bodyPr anchor="b"/>
          <a:lstStyle>
            <a:lvl1pPr>
              <a:defRPr sz="2500"/>
            </a:lvl1pPr>
          </a:lstStyle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A9B7F54-094F-B143-83C5-95C52D9AC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822856"/>
            <a:ext cx="4629150" cy="4061354"/>
          </a:xfrm>
          <a:prstGeom prst="rect">
            <a:avLst/>
          </a:prstGeo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A1066C6-C25C-984E-A0DD-D5415E5145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56546" indent="0">
              <a:buNone/>
              <a:defRPr sz="1100"/>
            </a:lvl2pPr>
            <a:lvl3pPr marL="713088" indent="0">
              <a:buNone/>
              <a:defRPr sz="900"/>
            </a:lvl3pPr>
            <a:lvl4pPr marL="1069634" indent="0">
              <a:buNone/>
              <a:defRPr sz="800"/>
            </a:lvl4pPr>
            <a:lvl5pPr marL="1426179" indent="0">
              <a:buNone/>
              <a:defRPr sz="800"/>
            </a:lvl5pPr>
            <a:lvl6pPr marL="1782724" indent="0">
              <a:buNone/>
              <a:defRPr sz="800"/>
            </a:lvl6pPr>
            <a:lvl7pPr marL="2139269" indent="0">
              <a:buNone/>
              <a:defRPr sz="800"/>
            </a:lvl7pPr>
            <a:lvl8pPr marL="2495812" indent="0">
              <a:buNone/>
              <a:defRPr sz="800"/>
            </a:lvl8pPr>
            <a:lvl9pPr marL="2852358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9760D5CD-069C-1948-8349-806190536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E5A0036-3325-A94F-85AA-183519D77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32C2FD6-A57A-A249-8976-340497AEC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7990430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A6E09B5-A5B5-A14A-9542-024E78DDA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  <a:prstGeom prst="rect">
            <a:avLst/>
          </a:prstGeom>
        </p:spPr>
        <p:txBody>
          <a:bodyPr anchor="b"/>
          <a:lstStyle>
            <a:lvl1pPr>
              <a:defRPr sz="2500"/>
            </a:lvl1pPr>
          </a:lstStyle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7006178-F035-6845-97F1-5BE5570EB9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822856"/>
            <a:ext cx="4629150" cy="40613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/>
            </a:lvl1pPr>
            <a:lvl2pPr marL="356546" indent="0">
              <a:buNone/>
              <a:defRPr sz="2200"/>
            </a:lvl2pPr>
            <a:lvl3pPr marL="713088" indent="0">
              <a:buNone/>
              <a:defRPr sz="1900"/>
            </a:lvl3pPr>
            <a:lvl4pPr marL="1069634" indent="0">
              <a:buNone/>
              <a:defRPr sz="1600"/>
            </a:lvl4pPr>
            <a:lvl5pPr marL="1426179" indent="0">
              <a:buNone/>
              <a:defRPr sz="1600"/>
            </a:lvl5pPr>
            <a:lvl6pPr marL="1782724" indent="0">
              <a:buNone/>
              <a:defRPr sz="1600"/>
            </a:lvl6pPr>
            <a:lvl7pPr marL="2139269" indent="0">
              <a:buNone/>
              <a:defRPr sz="1600"/>
            </a:lvl7pPr>
            <a:lvl8pPr marL="2495812" indent="0">
              <a:buNone/>
              <a:defRPr sz="1600"/>
            </a:lvl8pPr>
            <a:lvl9pPr marL="2852358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249A715-7EC3-FB42-9E17-B990CE9D9C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56546" indent="0">
              <a:buNone/>
              <a:defRPr sz="1100"/>
            </a:lvl2pPr>
            <a:lvl3pPr marL="713088" indent="0">
              <a:buNone/>
              <a:defRPr sz="900"/>
            </a:lvl3pPr>
            <a:lvl4pPr marL="1069634" indent="0">
              <a:buNone/>
              <a:defRPr sz="800"/>
            </a:lvl4pPr>
            <a:lvl5pPr marL="1426179" indent="0">
              <a:buNone/>
              <a:defRPr sz="800"/>
            </a:lvl5pPr>
            <a:lvl6pPr marL="1782724" indent="0">
              <a:buNone/>
              <a:defRPr sz="800"/>
            </a:lvl6pPr>
            <a:lvl7pPr marL="2139269" indent="0">
              <a:buNone/>
              <a:defRPr sz="800"/>
            </a:lvl7pPr>
            <a:lvl8pPr marL="2495812" indent="0">
              <a:buNone/>
              <a:defRPr sz="800"/>
            </a:lvl8pPr>
            <a:lvl9pPr marL="2852358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8479DB0-B002-9645-AC57-C3D147390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6D3AAF8-51B9-5C45-B2CD-732A4D781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7662CF3-0416-BF4C-AA63-4B8A7263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35293242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62CADB3-2C61-564D-997C-1DA70B29E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6FF8161-6881-D741-89D9-C165F33EE9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DAD1751-1B65-1F49-A8C2-325477A84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4DFCD24-4D35-674F-8BF1-400416E76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827FF32-CD5B-FF41-9C75-89644CC92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101623423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ECE3B775-5606-8445-B5C6-D71237AC31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04271"/>
            <a:ext cx="1971675" cy="484319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E9F18FC-BDED-8C40-9D95-42AC248059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2" y="304271"/>
            <a:ext cx="5800725" cy="484319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58FA7EB-3179-0548-99F6-45FFD5239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6062-965F-0D4F-9928-5BD13379ABC1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881DB21-8761-1A49-86D0-64300BFB6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4A24DBE-D2F1-5E4D-A1D3-D403F04B2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6662C7-B6AF-AC44-9DED-1AD9FB7CAF7F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128358956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="" xmlns:a16="http://schemas.microsoft.com/office/drawing/2014/main" id="{DD1B0B36-4D64-634D-8343-531C4EC795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="" xmlns:a16="http://schemas.microsoft.com/office/drawing/2014/main" id="{9C146D6E-814A-6742-93EA-555D0FD4CB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37407" y="1830658"/>
            <a:ext cx="5396363" cy="679460"/>
          </a:xfrm>
        </p:spPr>
        <p:txBody>
          <a:bodyPr>
            <a:noAutofit/>
          </a:bodyPr>
          <a:lstStyle>
            <a:lvl1pPr marL="0" indent="0">
              <a:buNone/>
              <a:defRPr sz="3700"/>
            </a:lvl1pPr>
            <a:lvl2pPr marL="356532" indent="0">
              <a:buNone/>
              <a:defRPr sz="3400"/>
            </a:lvl2pPr>
            <a:lvl3pPr marL="713060" indent="0">
              <a:buNone/>
              <a:defRPr sz="3100"/>
            </a:lvl3pPr>
            <a:lvl4pPr marL="1069591" indent="0">
              <a:buNone/>
              <a:defRPr sz="2800"/>
            </a:lvl4pPr>
            <a:lvl5pPr marL="1426122" indent="0">
              <a:buNone/>
              <a:defRPr sz="28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="" xmlns:a16="http://schemas.microsoft.com/office/drawing/2014/main" id="{6B88FA02-F759-504D-AB49-815F79F065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5080" y="252823"/>
            <a:ext cx="2554758" cy="946207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="" xmlns:a16="http://schemas.microsoft.com/office/drawing/2014/main" id="{2F802D54-06D1-6D41-AD24-41756784CB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8688" y="2681005"/>
            <a:ext cx="5396363" cy="1659770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356532" indent="0">
              <a:buNone/>
              <a:defRPr sz="3400"/>
            </a:lvl2pPr>
            <a:lvl3pPr marL="713060" indent="0">
              <a:buNone/>
              <a:defRPr sz="3100"/>
            </a:lvl3pPr>
            <a:lvl4pPr marL="1069591" indent="0">
              <a:buNone/>
              <a:defRPr sz="2800"/>
            </a:lvl4pPr>
            <a:lvl5pPr marL="1426122" indent="0">
              <a:buNone/>
              <a:defRPr sz="2800"/>
            </a:lvl5pPr>
          </a:lstStyle>
          <a:p>
            <a:pPr lvl="0"/>
            <a:r>
              <a:rPr lang="en-GB" sz="2800" dirty="0"/>
              <a:t>Lecture N</a:t>
            </a:r>
          </a:p>
          <a:p>
            <a:pPr lvl="0"/>
            <a:r>
              <a:rPr lang="en-GB" sz="2800" dirty="0"/>
              <a:t>Topic</a:t>
            </a:r>
          </a:p>
          <a:p>
            <a:pPr lvl="0"/>
            <a:r>
              <a:rPr lang="en-GB" sz="28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="" xmlns:p14="http://schemas.microsoft.com/office/powerpoint/2010/main" val="44058140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5B3FF4-10A4-A14E-AC65-A67E81533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DBC5B1F-111D-7648-9055-5FFF83ECE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98C11A1-BFE2-E14D-91A4-6C012683F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D7ADBFE-49FD-3F4F-9836-5881DFC51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D0A44B2-2703-F243-A4CA-F0408ECE7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2000837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L&amp;S: Lecture 04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640771-7A8C-43F2-AB16-650BB7B8C3F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1060663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997A69-09F6-3941-8D46-6DAC4D5C7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24788"/>
            <a:ext cx="7886700" cy="2377281"/>
          </a:xfrm>
        </p:spPr>
        <p:txBody>
          <a:bodyPr anchor="b"/>
          <a:lstStyle>
            <a:lvl1pPr>
              <a:defRPr sz="4700"/>
            </a:lvl1pPr>
          </a:lstStyle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00A86CB-E5A9-634D-AD4E-B4161BBDA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824555"/>
            <a:ext cx="7886700" cy="1250156"/>
          </a:xfrm>
        </p:spPr>
        <p:txBody>
          <a:bodyPr/>
          <a:lstStyle>
            <a:lvl1pPr marL="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1pPr>
            <a:lvl2pPr marL="356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1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6959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42612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8265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13918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9571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85224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C4E5F30-A7B8-9243-937D-2C56CCA57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B4C566F-F3B4-3944-9C76-B98EB37F4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32EC3DD-4C0E-2241-B05F-538CE8C93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103218293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79689A8-F1B3-D74E-8A2F-B5AF004B2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4730054-64F5-C64B-8867-146E9279C3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3B191BF-DA17-FD4F-B6DC-5B95693FDB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F9D77C8-0CD7-BF44-9CD1-18CD00D22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560D433-C1D4-2046-8B6D-5A79899A1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E7B9407-F744-6C40-B8A7-3F2ED043B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380018085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5A5BEC-E5B4-FF43-A6E4-0F650CE36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2D5D314-7834-B745-949C-302EB0374D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56532" indent="0">
              <a:buNone/>
              <a:defRPr sz="1600" b="1"/>
            </a:lvl2pPr>
            <a:lvl3pPr marL="713060" indent="0">
              <a:buNone/>
              <a:defRPr sz="1400" b="1"/>
            </a:lvl3pPr>
            <a:lvl4pPr marL="1069591" indent="0">
              <a:buNone/>
              <a:defRPr sz="1200" b="1"/>
            </a:lvl4pPr>
            <a:lvl5pPr marL="1426122" indent="0">
              <a:buNone/>
              <a:defRPr sz="1200" b="1"/>
            </a:lvl5pPr>
            <a:lvl6pPr marL="1782653" indent="0">
              <a:buNone/>
              <a:defRPr sz="1200" b="1"/>
            </a:lvl6pPr>
            <a:lvl7pPr marL="2139184" indent="0">
              <a:buNone/>
              <a:defRPr sz="1200" b="1"/>
            </a:lvl7pPr>
            <a:lvl8pPr marL="2495712" indent="0">
              <a:buNone/>
              <a:defRPr sz="1200" b="1"/>
            </a:lvl8pPr>
            <a:lvl9pPr marL="2852244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08011CBF-E25F-5C4F-9787-FD7F68B749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8304EB1E-7050-B847-9EAD-EE4B57278C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2" y="1400969"/>
            <a:ext cx="3887391" cy="686593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56532" indent="0">
              <a:buNone/>
              <a:defRPr sz="1600" b="1"/>
            </a:lvl2pPr>
            <a:lvl3pPr marL="713060" indent="0">
              <a:buNone/>
              <a:defRPr sz="1400" b="1"/>
            </a:lvl3pPr>
            <a:lvl4pPr marL="1069591" indent="0">
              <a:buNone/>
              <a:defRPr sz="1200" b="1"/>
            </a:lvl4pPr>
            <a:lvl5pPr marL="1426122" indent="0">
              <a:buNone/>
              <a:defRPr sz="1200" b="1"/>
            </a:lvl5pPr>
            <a:lvl6pPr marL="1782653" indent="0">
              <a:buNone/>
              <a:defRPr sz="1200" b="1"/>
            </a:lvl6pPr>
            <a:lvl7pPr marL="2139184" indent="0">
              <a:buNone/>
              <a:defRPr sz="1200" b="1"/>
            </a:lvl7pPr>
            <a:lvl8pPr marL="2495712" indent="0">
              <a:buNone/>
              <a:defRPr sz="1200" b="1"/>
            </a:lvl8pPr>
            <a:lvl9pPr marL="2852244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C14879EC-0061-D244-A085-BDB30096ED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2" y="2087563"/>
            <a:ext cx="3887391" cy="30704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0BA1AB4E-89F6-3749-B3DF-B78544D15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DF190BCB-E8D3-CB4F-98BD-4D7B3131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C483F4E4-93E9-DE4B-8E8D-3C6F72F2F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86054134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AA2622-5520-3243-A064-65E0B770F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43F29E7B-FEEB-CD4A-BF2B-F2F69CA32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890500C-7A21-8B44-8A35-9B4640FCD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813E2E9-AFE4-A84B-A4E0-8541ED6A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194443790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49D6D7C3-8452-8048-BD83-3A09645BA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8A20F0B7-AF6C-5548-B096-26E77511B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EE9A0B9-3B9E-4E41-989B-4F02FC138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257414714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749B277-02CD-E040-A002-03D51CCCE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500"/>
            </a:lvl1pPr>
          </a:lstStyle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308FD6F-0F91-6A41-983A-D35C5FA7A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822856"/>
            <a:ext cx="4629150" cy="4061354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E02745C-C798-9842-B47E-611A28AC88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56532" indent="0">
              <a:buNone/>
              <a:defRPr sz="1100"/>
            </a:lvl2pPr>
            <a:lvl3pPr marL="713060" indent="0">
              <a:buNone/>
              <a:defRPr sz="900"/>
            </a:lvl3pPr>
            <a:lvl4pPr marL="1069591" indent="0">
              <a:buNone/>
              <a:defRPr sz="800"/>
            </a:lvl4pPr>
            <a:lvl5pPr marL="1426122" indent="0">
              <a:buNone/>
              <a:defRPr sz="800"/>
            </a:lvl5pPr>
            <a:lvl6pPr marL="1782653" indent="0">
              <a:buNone/>
              <a:defRPr sz="800"/>
            </a:lvl6pPr>
            <a:lvl7pPr marL="2139184" indent="0">
              <a:buNone/>
              <a:defRPr sz="800"/>
            </a:lvl7pPr>
            <a:lvl8pPr marL="2495712" indent="0">
              <a:buNone/>
              <a:defRPr sz="800"/>
            </a:lvl8pPr>
            <a:lvl9pPr marL="2852244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19770CB-D2C5-D04D-9B3E-2C5408E93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103D0DD-116E-D647-BE52-647B1CD6F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F47A173-16C1-D049-8281-7D29D8F48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92429278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4C802CD-8BF6-8D43-A509-0CED5A51B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500"/>
            </a:lvl1pPr>
          </a:lstStyle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41C5C5E-6C16-5745-B658-567D221E8E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822856"/>
            <a:ext cx="4629150" cy="4061354"/>
          </a:xfrm>
        </p:spPr>
        <p:txBody>
          <a:bodyPr/>
          <a:lstStyle>
            <a:lvl1pPr marL="0" indent="0">
              <a:buNone/>
              <a:defRPr sz="2500"/>
            </a:lvl1pPr>
            <a:lvl2pPr marL="356532" indent="0">
              <a:buNone/>
              <a:defRPr sz="2200"/>
            </a:lvl2pPr>
            <a:lvl3pPr marL="713060" indent="0">
              <a:buNone/>
              <a:defRPr sz="1900"/>
            </a:lvl3pPr>
            <a:lvl4pPr marL="1069591" indent="0">
              <a:buNone/>
              <a:defRPr sz="1600"/>
            </a:lvl4pPr>
            <a:lvl5pPr marL="1426122" indent="0">
              <a:buNone/>
              <a:defRPr sz="1600"/>
            </a:lvl5pPr>
            <a:lvl6pPr marL="1782653" indent="0">
              <a:buNone/>
              <a:defRPr sz="1600"/>
            </a:lvl6pPr>
            <a:lvl7pPr marL="2139184" indent="0">
              <a:buNone/>
              <a:defRPr sz="1600"/>
            </a:lvl7pPr>
            <a:lvl8pPr marL="2495712" indent="0">
              <a:buNone/>
              <a:defRPr sz="1600"/>
            </a:lvl8pPr>
            <a:lvl9pPr marL="2852244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9FD84E5-F964-9040-A8FB-C78E0DBF3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56532" indent="0">
              <a:buNone/>
              <a:defRPr sz="1100"/>
            </a:lvl2pPr>
            <a:lvl3pPr marL="713060" indent="0">
              <a:buNone/>
              <a:defRPr sz="900"/>
            </a:lvl3pPr>
            <a:lvl4pPr marL="1069591" indent="0">
              <a:buNone/>
              <a:defRPr sz="800"/>
            </a:lvl4pPr>
            <a:lvl5pPr marL="1426122" indent="0">
              <a:buNone/>
              <a:defRPr sz="800"/>
            </a:lvl5pPr>
            <a:lvl6pPr marL="1782653" indent="0">
              <a:buNone/>
              <a:defRPr sz="800"/>
            </a:lvl6pPr>
            <a:lvl7pPr marL="2139184" indent="0">
              <a:buNone/>
              <a:defRPr sz="800"/>
            </a:lvl7pPr>
            <a:lvl8pPr marL="2495712" indent="0">
              <a:buNone/>
              <a:defRPr sz="800"/>
            </a:lvl8pPr>
            <a:lvl9pPr marL="2852244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38A64ED-2718-9D4D-98B3-20F099DD2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041F849-7498-374D-B37A-F6B1A0F1B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0E81B93-60EA-3D4E-8892-78932CE7B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68154680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0A039F4-021A-B446-B1F5-16EFD294A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B7D4AD31-0FE0-5147-A788-17AC03E39B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6E4CC03-5F80-FD45-AF7E-6D237EC9B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3DA7AE0-7AAF-1D48-AD52-0E79162A1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47B2B35-5468-5348-8896-FC6503D11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351817476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D008AB68-DCD9-4741-BB9B-7A74DC8033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04271"/>
            <a:ext cx="1971675" cy="48431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205D882A-2F9F-7F49-B497-05197FD3B5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2" y="304271"/>
            <a:ext cx="5800725" cy="484319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2E7FE24-B11A-264C-B6FB-683B08587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DC97-A767-544C-9764-3EEE73DE9AFA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97AFA66-F2B5-0A48-934F-FA7CFD886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4ACAC5A-DB0D-1A4C-93F4-FC1483FB9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B4329-AB88-B742-96E2-B0214C0955D2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357134234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L&amp;S: Lecture 04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FE833E-0288-487B-B828-01DA3C2597E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L&amp;S: Lecture 04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86A04-4550-4282-B825-0C803BBB3A4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88233836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="" xmlns:a16="http://schemas.microsoft.com/office/drawing/2014/main" id="{77734D57-9796-7B47-82C7-E550420B82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="" xmlns:a16="http://schemas.microsoft.com/office/drawing/2014/main" id="{9C146D6E-814A-6742-93EA-555D0FD4CB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37408" y="1830658"/>
            <a:ext cx="5396363" cy="679460"/>
          </a:xfrm>
        </p:spPr>
        <p:txBody>
          <a:bodyPr>
            <a:noAutofit/>
          </a:bodyPr>
          <a:lstStyle>
            <a:lvl1pPr marL="0" indent="0">
              <a:buNone/>
              <a:defRPr sz="3700"/>
            </a:lvl1pPr>
            <a:lvl2pPr marL="356518" indent="0">
              <a:buNone/>
              <a:defRPr sz="3400"/>
            </a:lvl2pPr>
            <a:lvl3pPr marL="713032" indent="0">
              <a:buNone/>
              <a:defRPr sz="3100"/>
            </a:lvl3pPr>
            <a:lvl4pPr marL="1069548" indent="0">
              <a:buNone/>
              <a:defRPr sz="2800"/>
            </a:lvl4pPr>
            <a:lvl5pPr marL="1426065" indent="0">
              <a:buNone/>
              <a:defRPr sz="28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="" xmlns:a16="http://schemas.microsoft.com/office/drawing/2014/main" id="{6B88FA02-F759-504D-AB49-815F79F065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5080" y="252823"/>
            <a:ext cx="2554758" cy="946207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="" xmlns:a16="http://schemas.microsoft.com/office/drawing/2014/main" id="{2F802D54-06D1-6D41-AD24-41756784CB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8689" y="2681005"/>
            <a:ext cx="5396363" cy="1659770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356518" indent="0">
              <a:buNone/>
              <a:defRPr sz="3400"/>
            </a:lvl2pPr>
            <a:lvl3pPr marL="713032" indent="0">
              <a:buNone/>
              <a:defRPr sz="3100"/>
            </a:lvl3pPr>
            <a:lvl4pPr marL="1069548" indent="0">
              <a:buNone/>
              <a:defRPr sz="2800"/>
            </a:lvl4pPr>
            <a:lvl5pPr marL="1426065" indent="0">
              <a:buNone/>
              <a:defRPr sz="2800"/>
            </a:lvl5pPr>
          </a:lstStyle>
          <a:p>
            <a:pPr lvl="0"/>
            <a:r>
              <a:rPr lang="en-GB" sz="2800" dirty="0"/>
              <a:t>Lecture N</a:t>
            </a:r>
          </a:p>
          <a:p>
            <a:pPr lvl="0"/>
            <a:r>
              <a:rPr lang="en-GB" sz="2800" dirty="0"/>
              <a:t>Topic</a:t>
            </a:r>
          </a:p>
          <a:p>
            <a:pPr lvl="0"/>
            <a:r>
              <a:rPr lang="en-GB" sz="28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="" xmlns:p14="http://schemas.microsoft.com/office/powerpoint/2010/main" val="68316869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A246ED3-14FD-1F4C-9E91-DDBE5EEFA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C9D76BB-6B33-7346-8AF1-0DD33BD19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93B2FF3-3F7E-A344-9A5B-4C58ED9BE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33EF9B6-BDF8-C34C-B1C7-B6E583391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AB66599-F025-3644-BDC8-813CD2145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188142944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191DBC-C2A1-6A4C-8879-9D8855C9D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24789"/>
            <a:ext cx="7886700" cy="2377281"/>
          </a:xfrm>
        </p:spPr>
        <p:txBody>
          <a:bodyPr anchor="b"/>
          <a:lstStyle>
            <a:lvl1pPr>
              <a:defRPr sz="4700"/>
            </a:lvl1pPr>
          </a:lstStyle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E95B704-3B11-024F-86A3-A779EABCA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824555"/>
            <a:ext cx="7886700" cy="1250156"/>
          </a:xfrm>
        </p:spPr>
        <p:txBody>
          <a:bodyPr/>
          <a:lstStyle>
            <a:lvl1pPr marL="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1pPr>
            <a:lvl2pPr marL="3565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130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695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42606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8258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13909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9561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8521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8200011-8C42-8341-A598-75339E47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05A61B7-D4B9-664B-A93D-304DDF543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BA01B48-845C-1E41-9C67-3DFB954AE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240138094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89B828D-DDB1-AC46-844C-F7B5A02F0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930AF95-56DC-2046-9A38-2D0F22F988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FD79F14-A2F3-2745-8131-7889B9E936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4662113-DC98-8647-B3D3-2956F87F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4B3C6B1-164C-954D-9433-9CF9773D3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4A2AC6F-7B62-8448-A3E5-6C3E66CCC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200569047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7AB5A0-34CD-304E-8178-590684437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F84327C-3FC5-434D-9186-BD5EAA65C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56518" indent="0">
              <a:buNone/>
              <a:defRPr sz="1600" b="1"/>
            </a:lvl2pPr>
            <a:lvl3pPr marL="713032" indent="0">
              <a:buNone/>
              <a:defRPr sz="1400" b="1"/>
            </a:lvl3pPr>
            <a:lvl4pPr marL="1069548" indent="0">
              <a:buNone/>
              <a:defRPr sz="1200" b="1"/>
            </a:lvl4pPr>
            <a:lvl5pPr marL="1426065" indent="0">
              <a:buNone/>
              <a:defRPr sz="1200" b="1"/>
            </a:lvl5pPr>
            <a:lvl6pPr marL="1782582" indent="0">
              <a:buNone/>
              <a:defRPr sz="1200" b="1"/>
            </a:lvl6pPr>
            <a:lvl7pPr marL="2139099" indent="0">
              <a:buNone/>
              <a:defRPr sz="1200" b="1"/>
            </a:lvl7pPr>
            <a:lvl8pPr marL="2495612" indent="0">
              <a:buNone/>
              <a:defRPr sz="1200" b="1"/>
            </a:lvl8pPr>
            <a:lvl9pPr marL="285213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400E2D8E-5FFC-E540-9149-7292FA4C5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3C1035A-3791-9B43-A238-CEF3CB8EDA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2" y="1400969"/>
            <a:ext cx="3887391" cy="686593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56518" indent="0">
              <a:buNone/>
              <a:defRPr sz="1600" b="1"/>
            </a:lvl2pPr>
            <a:lvl3pPr marL="713032" indent="0">
              <a:buNone/>
              <a:defRPr sz="1400" b="1"/>
            </a:lvl3pPr>
            <a:lvl4pPr marL="1069548" indent="0">
              <a:buNone/>
              <a:defRPr sz="1200" b="1"/>
            </a:lvl4pPr>
            <a:lvl5pPr marL="1426065" indent="0">
              <a:buNone/>
              <a:defRPr sz="1200" b="1"/>
            </a:lvl5pPr>
            <a:lvl6pPr marL="1782582" indent="0">
              <a:buNone/>
              <a:defRPr sz="1200" b="1"/>
            </a:lvl6pPr>
            <a:lvl7pPr marL="2139099" indent="0">
              <a:buNone/>
              <a:defRPr sz="1200" b="1"/>
            </a:lvl7pPr>
            <a:lvl8pPr marL="2495612" indent="0">
              <a:buNone/>
              <a:defRPr sz="1200" b="1"/>
            </a:lvl8pPr>
            <a:lvl9pPr marL="285213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3BB4280C-D609-424A-B4B0-F4B1904921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2" y="2087563"/>
            <a:ext cx="3887391" cy="30704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5229E16C-3768-6045-93D8-9EBBD8028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17C572C-72D9-EC44-9FF9-2FA6DFE9B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F15492A-7E9C-F341-BE4B-66710CD27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385539459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DB19268-A98D-E14B-808D-E63BC9592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973AD387-8838-FF40-B0AD-103DEA589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C73DC05-7571-3243-83E7-C578456CB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75EEA09-BD41-7F43-8B16-925B87CAD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292249575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87CFE5AF-67EC-F743-8157-A8082AEC0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FF6B829-04EE-8E4A-AEF7-CA2412BC5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06C9780-995A-2C40-92CD-F82BB06DC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14283367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EF6031-C4BD-434C-82A9-ACBF152F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500"/>
            </a:lvl1pPr>
          </a:lstStyle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4822D36-3EFF-B241-8107-30B0DFDB1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822856"/>
            <a:ext cx="4629150" cy="4061354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7FD616B-EAD1-CE46-95AA-3FB1585CAE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56518" indent="0">
              <a:buNone/>
              <a:defRPr sz="1100"/>
            </a:lvl2pPr>
            <a:lvl3pPr marL="713032" indent="0">
              <a:buNone/>
              <a:defRPr sz="900"/>
            </a:lvl3pPr>
            <a:lvl4pPr marL="1069548" indent="0">
              <a:buNone/>
              <a:defRPr sz="800"/>
            </a:lvl4pPr>
            <a:lvl5pPr marL="1426065" indent="0">
              <a:buNone/>
              <a:defRPr sz="800"/>
            </a:lvl5pPr>
            <a:lvl6pPr marL="1782582" indent="0">
              <a:buNone/>
              <a:defRPr sz="800"/>
            </a:lvl6pPr>
            <a:lvl7pPr marL="2139099" indent="0">
              <a:buNone/>
              <a:defRPr sz="800"/>
            </a:lvl7pPr>
            <a:lvl8pPr marL="2495612" indent="0">
              <a:buNone/>
              <a:defRPr sz="800"/>
            </a:lvl8pPr>
            <a:lvl9pPr marL="2852130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CB99016-B281-C045-AF05-B3D02C6CD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520B89B-EEDB-A440-879E-1C2C9457F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893A5AA-D519-6A45-B45F-EBD827DE4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34268721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DA46A6-615F-2840-BA1D-A761DC3DC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500"/>
            </a:lvl1pPr>
          </a:lstStyle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657AA62-E391-DC4E-9BAB-21F0F5BC34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822856"/>
            <a:ext cx="4629150" cy="4061354"/>
          </a:xfrm>
        </p:spPr>
        <p:txBody>
          <a:bodyPr/>
          <a:lstStyle>
            <a:lvl1pPr marL="0" indent="0">
              <a:buNone/>
              <a:defRPr sz="2500"/>
            </a:lvl1pPr>
            <a:lvl2pPr marL="356518" indent="0">
              <a:buNone/>
              <a:defRPr sz="2200"/>
            </a:lvl2pPr>
            <a:lvl3pPr marL="713032" indent="0">
              <a:buNone/>
              <a:defRPr sz="1900"/>
            </a:lvl3pPr>
            <a:lvl4pPr marL="1069548" indent="0">
              <a:buNone/>
              <a:defRPr sz="1600"/>
            </a:lvl4pPr>
            <a:lvl5pPr marL="1426065" indent="0">
              <a:buNone/>
              <a:defRPr sz="1600"/>
            </a:lvl5pPr>
            <a:lvl6pPr marL="1782582" indent="0">
              <a:buNone/>
              <a:defRPr sz="1600"/>
            </a:lvl6pPr>
            <a:lvl7pPr marL="2139099" indent="0">
              <a:buNone/>
              <a:defRPr sz="1600"/>
            </a:lvl7pPr>
            <a:lvl8pPr marL="2495612" indent="0">
              <a:buNone/>
              <a:defRPr sz="1600"/>
            </a:lvl8pPr>
            <a:lvl9pPr marL="285213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BA8F795-9F84-7742-8847-A1494345BE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56518" indent="0">
              <a:buNone/>
              <a:defRPr sz="1100"/>
            </a:lvl2pPr>
            <a:lvl3pPr marL="713032" indent="0">
              <a:buNone/>
              <a:defRPr sz="900"/>
            </a:lvl3pPr>
            <a:lvl4pPr marL="1069548" indent="0">
              <a:buNone/>
              <a:defRPr sz="800"/>
            </a:lvl4pPr>
            <a:lvl5pPr marL="1426065" indent="0">
              <a:buNone/>
              <a:defRPr sz="800"/>
            </a:lvl5pPr>
            <a:lvl6pPr marL="1782582" indent="0">
              <a:buNone/>
              <a:defRPr sz="800"/>
            </a:lvl6pPr>
            <a:lvl7pPr marL="2139099" indent="0">
              <a:buNone/>
              <a:defRPr sz="800"/>
            </a:lvl7pPr>
            <a:lvl8pPr marL="2495612" indent="0">
              <a:buNone/>
              <a:defRPr sz="800"/>
            </a:lvl8pPr>
            <a:lvl9pPr marL="2852130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F22EA1D-A433-BE49-B4D9-5D959456F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3AB918F-D3FB-9E46-B349-D87CF37A1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0D2F5C0-DF54-9648-A54D-6F21075D8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40378259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DDB9556-F18E-ED4E-9874-48854CB1C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A4F303F2-FE8F-4144-87D8-314C44EBC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775E277-0C85-364A-959E-28A12BC39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D7CB003-B35F-3B41-9159-BE070D89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137BC7B-7C4A-2749-82E1-56C5DFD43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374246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56616" indent="0">
              <a:buNone/>
              <a:defRPr sz="1100"/>
            </a:lvl2pPr>
            <a:lvl3pPr marL="713232" indent="0">
              <a:buNone/>
              <a:defRPr sz="900"/>
            </a:lvl3pPr>
            <a:lvl4pPr marL="1069848" indent="0">
              <a:buNone/>
              <a:defRPr sz="800"/>
            </a:lvl4pPr>
            <a:lvl5pPr marL="1426464" indent="0">
              <a:buNone/>
              <a:defRPr sz="800"/>
            </a:lvl5pPr>
            <a:lvl6pPr marL="1783080" indent="0">
              <a:buNone/>
              <a:defRPr sz="800"/>
            </a:lvl6pPr>
            <a:lvl7pPr marL="2139696" indent="0">
              <a:buNone/>
              <a:defRPr sz="800"/>
            </a:lvl7pPr>
            <a:lvl8pPr marL="2496312" indent="0">
              <a:buNone/>
              <a:defRPr sz="800"/>
            </a:lvl8pPr>
            <a:lvl9pPr marL="2852928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L&amp;S: Lecture 04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9FDBBF-DA62-4730-B589-2CE5DA2E751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33198458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B78B9A71-19E3-A94F-85F9-2CCF802787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04271"/>
            <a:ext cx="1971675" cy="48431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FA9D9B7-2996-3B42-984D-A47ECF7E52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2" y="304271"/>
            <a:ext cx="5800725" cy="484319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248BC88-209B-0245-B268-EEE464717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280A6-3853-5343-8D67-C8AFB0C8556E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657FA11-5B85-B84E-8FE2-C31FBC4B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147D946-125B-EA4D-B5F0-C76D366BD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8D4F-995A-464A-827A-57F33593DA00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149902010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="" xmlns:a16="http://schemas.microsoft.com/office/drawing/2014/main" id="{CC8FA893-D1B5-7F45-9F0B-30B5D313B9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1F00D300-9A28-4347-9577-18CDE979CE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900"/>
            </a:lvl1pPr>
            <a:lvl2pPr marL="356504" indent="0" algn="ctr">
              <a:buNone/>
              <a:defRPr sz="1600"/>
            </a:lvl2pPr>
            <a:lvl3pPr marL="713003" indent="0" algn="ctr">
              <a:buNone/>
              <a:defRPr sz="1400"/>
            </a:lvl3pPr>
            <a:lvl4pPr marL="1069506" indent="0" algn="ctr">
              <a:buNone/>
              <a:defRPr sz="1200"/>
            </a:lvl4pPr>
            <a:lvl5pPr marL="1426008" indent="0" algn="ctr">
              <a:buNone/>
              <a:defRPr sz="1200"/>
            </a:lvl5pPr>
            <a:lvl6pPr marL="1782511" indent="0" algn="ctr">
              <a:buNone/>
              <a:defRPr sz="1200"/>
            </a:lvl6pPr>
            <a:lvl7pPr marL="2139014" indent="0" algn="ctr">
              <a:buNone/>
              <a:defRPr sz="1200"/>
            </a:lvl7pPr>
            <a:lvl8pPr marL="2495513" indent="0" algn="ctr">
              <a:buNone/>
              <a:defRPr sz="1200"/>
            </a:lvl8pPr>
            <a:lvl9pPr marL="2852016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x-none"/>
          </a:p>
        </p:txBody>
      </p:sp>
      <p:sp>
        <p:nvSpPr>
          <p:cNvPr id="9" name="Text Placeholder 6">
            <a:extLst>
              <a:ext uri="{FF2B5EF4-FFF2-40B4-BE49-F238E27FC236}">
                <a16:creationId xmlns="" xmlns:a16="http://schemas.microsoft.com/office/drawing/2014/main" id="{9C146D6E-814A-6742-93EA-555D0FD4CB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37409" y="1830658"/>
            <a:ext cx="5396363" cy="679460"/>
          </a:xfrm>
        </p:spPr>
        <p:txBody>
          <a:bodyPr>
            <a:noAutofit/>
          </a:bodyPr>
          <a:lstStyle>
            <a:lvl1pPr marL="0" indent="0">
              <a:buNone/>
              <a:defRPr sz="3700"/>
            </a:lvl1pPr>
            <a:lvl2pPr marL="356504" indent="0">
              <a:buNone/>
              <a:defRPr sz="3400"/>
            </a:lvl2pPr>
            <a:lvl3pPr marL="713003" indent="0">
              <a:buNone/>
              <a:defRPr sz="3100"/>
            </a:lvl3pPr>
            <a:lvl4pPr marL="1069506" indent="0">
              <a:buNone/>
              <a:defRPr sz="2800"/>
            </a:lvl4pPr>
            <a:lvl5pPr marL="1426008" indent="0">
              <a:buNone/>
              <a:defRPr sz="28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="" xmlns:a16="http://schemas.microsoft.com/office/drawing/2014/main" id="{6B88FA02-F759-504D-AB49-815F79F065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5080" y="252823"/>
            <a:ext cx="2554758" cy="94620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5451569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7E24907-FE4C-4A49-B5D5-FD355F35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60256B6-55A4-414C-980A-FECF08750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4516114-0351-5E4B-B758-5719BCA1A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1F88451-6A64-594B-B7C6-C5FE2209A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553AD37-C1B8-F946-926E-B98A68768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231454379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E93AEC-63F4-7247-B5DB-483AB9578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24790"/>
            <a:ext cx="7886700" cy="2377281"/>
          </a:xfrm>
        </p:spPr>
        <p:txBody>
          <a:bodyPr anchor="b"/>
          <a:lstStyle>
            <a:lvl1pPr>
              <a:defRPr sz="4700"/>
            </a:lvl1pPr>
          </a:lstStyle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B899652-5302-8F44-A174-78CAFB844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824555"/>
            <a:ext cx="7886700" cy="1250156"/>
          </a:xfrm>
        </p:spPr>
        <p:txBody>
          <a:bodyPr/>
          <a:lstStyle>
            <a:lvl1pPr marL="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1pPr>
            <a:lvl2pPr marL="3565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130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6950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42600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8251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13901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955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85201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C96B0C1-4806-6F4E-9D50-A929D3426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4E24C7F-1F4B-704D-9CE9-D6C408104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AF65E62-C0D8-9F49-A01B-8C17720BF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13348975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028E50-7BB7-BA42-8C3A-183F44903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0948666-E0F8-984E-8A05-26720F9B1E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218EB34-9121-7246-8A56-946EF86A6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3CAEA95-FEB2-374A-B03F-818A5F9D8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F52575B-7CB3-E64D-BB53-8AA9256F8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5E4C0B1-E3BD-6848-8A6A-71C4D700C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255693250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515565C-0E58-5E41-B6AE-13C2F7E56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D5CE092-8614-BF40-8076-A7A065C58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56504" indent="0">
              <a:buNone/>
              <a:defRPr sz="1600" b="1"/>
            </a:lvl2pPr>
            <a:lvl3pPr marL="713003" indent="0">
              <a:buNone/>
              <a:defRPr sz="1400" b="1"/>
            </a:lvl3pPr>
            <a:lvl4pPr marL="1069506" indent="0">
              <a:buNone/>
              <a:defRPr sz="1200" b="1"/>
            </a:lvl4pPr>
            <a:lvl5pPr marL="1426008" indent="0">
              <a:buNone/>
              <a:defRPr sz="1200" b="1"/>
            </a:lvl5pPr>
            <a:lvl6pPr marL="1782511" indent="0">
              <a:buNone/>
              <a:defRPr sz="1200" b="1"/>
            </a:lvl6pPr>
            <a:lvl7pPr marL="2139014" indent="0">
              <a:buNone/>
              <a:defRPr sz="1200" b="1"/>
            </a:lvl7pPr>
            <a:lvl8pPr marL="2495513" indent="0">
              <a:buNone/>
              <a:defRPr sz="1200" b="1"/>
            </a:lvl8pPr>
            <a:lvl9pPr marL="285201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8003F5D5-6AB7-0646-A2B3-24DBA8E0AD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4A17D97-D342-C74E-8835-E59B8BB2FA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2" y="1400969"/>
            <a:ext cx="3887391" cy="686593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56504" indent="0">
              <a:buNone/>
              <a:defRPr sz="1600" b="1"/>
            </a:lvl2pPr>
            <a:lvl3pPr marL="713003" indent="0">
              <a:buNone/>
              <a:defRPr sz="1400" b="1"/>
            </a:lvl3pPr>
            <a:lvl4pPr marL="1069506" indent="0">
              <a:buNone/>
              <a:defRPr sz="1200" b="1"/>
            </a:lvl4pPr>
            <a:lvl5pPr marL="1426008" indent="0">
              <a:buNone/>
              <a:defRPr sz="1200" b="1"/>
            </a:lvl5pPr>
            <a:lvl6pPr marL="1782511" indent="0">
              <a:buNone/>
              <a:defRPr sz="1200" b="1"/>
            </a:lvl6pPr>
            <a:lvl7pPr marL="2139014" indent="0">
              <a:buNone/>
              <a:defRPr sz="1200" b="1"/>
            </a:lvl7pPr>
            <a:lvl8pPr marL="2495513" indent="0">
              <a:buNone/>
              <a:defRPr sz="1200" b="1"/>
            </a:lvl8pPr>
            <a:lvl9pPr marL="285201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1AC483AF-DFDA-1243-8D62-39C8EAA456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2" y="2087563"/>
            <a:ext cx="3887391" cy="30704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4F87E83B-0AF9-FE44-8D87-647805B9F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966CAA1B-CDF6-5D42-A0B6-0C6CD26BC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C9CEC3F2-C46F-CD47-84EA-1F78515FD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252278183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EB8F2F8-17B6-FF4C-8D55-654F53395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3A2AA62E-EA4D-3347-8ACF-B5E5D6156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D8C9A73-6A90-1F4A-8C52-A596DF3FF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BE1D941-66A8-7E4B-837C-60F04BF95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352982961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A6F35A19-36EB-9A46-92F8-6BB48A82B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34F394B1-748E-744A-811B-26359EB76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F9A8904-58B1-9A47-8C10-C58A98D14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310530526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9F741B0-D04C-C34D-BCB3-7B7F577DC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500"/>
            </a:lvl1pPr>
          </a:lstStyle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5A0AC60-9BAF-1B46-981B-3F9887512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822856"/>
            <a:ext cx="4629150" cy="4061354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EDB1A46-E1BB-A343-B8BF-E93518B4E9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56504" indent="0">
              <a:buNone/>
              <a:defRPr sz="1100"/>
            </a:lvl2pPr>
            <a:lvl3pPr marL="713003" indent="0">
              <a:buNone/>
              <a:defRPr sz="900"/>
            </a:lvl3pPr>
            <a:lvl4pPr marL="1069506" indent="0">
              <a:buNone/>
              <a:defRPr sz="800"/>
            </a:lvl4pPr>
            <a:lvl5pPr marL="1426008" indent="0">
              <a:buNone/>
              <a:defRPr sz="800"/>
            </a:lvl5pPr>
            <a:lvl6pPr marL="1782511" indent="0">
              <a:buNone/>
              <a:defRPr sz="800"/>
            </a:lvl6pPr>
            <a:lvl7pPr marL="2139014" indent="0">
              <a:buNone/>
              <a:defRPr sz="800"/>
            </a:lvl7pPr>
            <a:lvl8pPr marL="2495513" indent="0">
              <a:buNone/>
              <a:defRPr sz="800"/>
            </a:lvl8pPr>
            <a:lvl9pPr marL="2852016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D69F15A-8E22-9A49-9766-32F600E2B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DD36D3F-DFC8-0C47-81F9-3E61CAEB2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8331F5B-56E2-E943-AECC-8D8679718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228521611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A9F1EA6-AF3E-024E-A3F9-54D3A793C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500"/>
            </a:lvl1pPr>
          </a:lstStyle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BC675F17-6D87-5940-9816-DE679D9E57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822856"/>
            <a:ext cx="4629150" cy="4061354"/>
          </a:xfrm>
        </p:spPr>
        <p:txBody>
          <a:bodyPr/>
          <a:lstStyle>
            <a:lvl1pPr marL="0" indent="0">
              <a:buNone/>
              <a:defRPr sz="2500"/>
            </a:lvl1pPr>
            <a:lvl2pPr marL="356504" indent="0">
              <a:buNone/>
              <a:defRPr sz="2200"/>
            </a:lvl2pPr>
            <a:lvl3pPr marL="713003" indent="0">
              <a:buNone/>
              <a:defRPr sz="1900"/>
            </a:lvl3pPr>
            <a:lvl4pPr marL="1069506" indent="0">
              <a:buNone/>
              <a:defRPr sz="1600"/>
            </a:lvl4pPr>
            <a:lvl5pPr marL="1426008" indent="0">
              <a:buNone/>
              <a:defRPr sz="1600"/>
            </a:lvl5pPr>
            <a:lvl6pPr marL="1782511" indent="0">
              <a:buNone/>
              <a:defRPr sz="1600"/>
            </a:lvl6pPr>
            <a:lvl7pPr marL="2139014" indent="0">
              <a:buNone/>
              <a:defRPr sz="1600"/>
            </a:lvl7pPr>
            <a:lvl8pPr marL="2495513" indent="0">
              <a:buNone/>
              <a:defRPr sz="1600"/>
            </a:lvl8pPr>
            <a:lvl9pPr marL="2852016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DCC87B0-927D-5B45-B1EC-0C8885F571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56504" indent="0">
              <a:buNone/>
              <a:defRPr sz="1100"/>
            </a:lvl2pPr>
            <a:lvl3pPr marL="713003" indent="0">
              <a:buNone/>
              <a:defRPr sz="900"/>
            </a:lvl3pPr>
            <a:lvl4pPr marL="1069506" indent="0">
              <a:buNone/>
              <a:defRPr sz="800"/>
            </a:lvl4pPr>
            <a:lvl5pPr marL="1426008" indent="0">
              <a:buNone/>
              <a:defRPr sz="800"/>
            </a:lvl5pPr>
            <a:lvl6pPr marL="1782511" indent="0">
              <a:buNone/>
              <a:defRPr sz="800"/>
            </a:lvl6pPr>
            <a:lvl7pPr marL="2139014" indent="0">
              <a:buNone/>
              <a:defRPr sz="800"/>
            </a:lvl7pPr>
            <a:lvl8pPr marL="2495513" indent="0">
              <a:buNone/>
              <a:defRPr sz="800"/>
            </a:lvl8pPr>
            <a:lvl9pPr marL="2852016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D840B37-F93A-E44F-8F3D-DF1CDC686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0976796-0F02-9D4E-8CD0-FB85B3A14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F39A515-6961-2349-BCE1-8AA537A10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3392775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500"/>
            </a:lvl1pPr>
            <a:lvl2pPr marL="356616" indent="0">
              <a:buNone/>
              <a:defRPr sz="2200"/>
            </a:lvl2pPr>
            <a:lvl3pPr marL="713232" indent="0">
              <a:buNone/>
              <a:defRPr sz="1900"/>
            </a:lvl3pPr>
            <a:lvl4pPr marL="1069848" indent="0">
              <a:buNone/>
              <a:defRPr sz="1600"/>
            </a:lvl4pPr>
            <a:lvl5pPr marL="1426464" indent="0">
              <a:buNone/>
              <a:defRPr sz="1600"/>
            </a:lvl5pPr>
            <a:lvl6pPr marL="1783080" indent="0">
              <a:buNone/>
              <a:defRPr sz="1600"/>
            </a:lvl6pPr>
            <a:lvl7pPr marL="2139696" indent="0">
              <a:buNone/>
              <a:defRPr sz="1600"/>
            </a:lvl7pPr>
            <a:lvl8pPr marL="2496312" indent="0">
              <a:buNone/>
              <a:defRPr sz="1600"/>
            </a:lvl8pPr>
            <a:lvl9pPr marL="2852928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56616" indent="0">
              <a:buNone/>
              <a:defRPr sz="1100"/>
            </a:lvl2pPr>
            <a:lvl3pPr marL="713232" indent="0">
              <a:buNone/>
              <a:defRPr sz="900"/>
            </a:lvl3pPr>
            <a:lvl4pPr marL="1069848" indent="0">
              <a:buNone/>
              <a:defRPr sz="800"/>
            </a:lvl4pPr>
            <a:lvl5pPr marL="1426464" indent="0">
              <a:buNone/>
              <a:defRPr sz="800"/>
            </a:lvl5pPr>
            <a:lvl6pPr marL="1783080" indent="0">
              <a:buNone/>
              <a:defRPr sz="800"/>
            </a:lvl6pPr>
            <a:lvl7pPr marL="2139696" indent="0">
              <a:buNone/>
              <a:defRPr sz="800"/>
            </a:lvl7pPr>
            <a:lvl8pPr marL="2496312" indent="0">
              <a:buNone/>
              <a:defRPr sz="800"/>
            </a:lvl8pPr>
            <a:lvl9pPr marL="2852928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L&amp;S: Lecture 04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3CCD491-307A-4376-AA9A-A8FB1D2CCE5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320191800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2607E5B-12DD-6B4A-8AF2-18DA0765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E3D96020-6DD0-4842-906C-968D13CC4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0B58CA5-1E56-8848-B21D-3BBA52AE4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9F25568-9467-6849-9099-B1662B7F0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7B520E1-94A5-8E43-94D5-CDA662C9F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66917168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2972755F-FD37-6C4B-B051-0D466CA3A6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04271"/>
            <a:ext cx="1971675" cy="48431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69D23675-53B5-7648-910F-CC723E1883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2" y="304271"/>
            <a:ext cx="5800725" cy="484319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6DC65E0-3C55-6D44-9A5D-60D096DE4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51133-B4A4-0A49-91F6-32CF9B8B7BE0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17BC82D-DD5B-D442-9AEC-CCA1CCBC8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24314A7-96CC-CF40-A251-6E2ACF783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C1D0EE-DB4F-AE41-8498-EF4CA0E6397C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391330442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="" xmlns:a16="http://schemas.microsoft.com/office/drawing/2014/main" id="{3B7A0225-C8F2-D942-A403-EF62415206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165CB79-EA71-E046-A8C2-077A48B2D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08EE7-A0E7-D74B-A558-B271DF2C4C4A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7DF0B3E-EC8D-864F-A89D-727497FAE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9BA8AAB-098A-8045-9925-321A82592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9283FB-6DC2-0249-962E-FFF51512E5D2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Text Placeholder 6">
            <a:extLst>
              <a:ext uri="{FF2B5EF4-FFF2-40B4-BE49-F238E27FC236}">
                <a16:creationId xmlns="" xmlns:a16="http://schemas.microsoft.com/office/drawing/2014/main" id="{9C146D6E-814A-6742-93EA-555D0FD4CB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37410" y="1830658"/>
            <a:ext cx="5396363" cy="679460"/>
          </a:xfrm>
        </p:spPr>
        <p:txBody>
          <a:bodyPr>
            <a:noAutofit/>
          </a:bodyPr>
          <a:lstStyle>
            <a:lvl1pPr marL="0" indent="0">
              <a:buNone/>
              <a:defRPr sz="3700"/>
            </a:lvl1pPr>
            <a:lvl2pPr marL="356490" indent="0">
              <a:buNone/>
              <a:defRPr sz="3400"/>
            </a:lvl2pPr>
            <a:lvl3pPr marL="712975" indent="0">
              <a:buNone/>
              <a:defRPr sz="3100"/>
            </a:lvl3pPr>
            <a:lvl4pPr marL="1069463" indent="0">
              <a:buNone/>
              <a:defRPr sz="2800"/>
            </a:lvl4pPr>
            <a:lvl5pPr marL="1425951" indent="0">
              <a:buNone/>
              <a:defRPr sz="2800"/>
            </a:lvl5pPr>
          </a:lstStyle>
          <a:p>
            <a:pPr lvl="0"/>
            <a:r>
              <a:rPr lang="en-GB" dirty="0"/>
              <a:t>Code - Module Name</a:t>
            </a:r>
          </a:p>
          <a:p>
            <a:pPr lvl="4"/>
            <a:endParaRPr lang="x-none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="" xmlns:a16="http://schemas.microsoft.com/office/drawing/2014/main" id="{6B88FA02-F759-504D-AB49-815F79F065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5080" y="252823"/>
            <a:ext cx="2554758" cy="946207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="" xmlns:a16="http://schemas.microsoft.com/office/drawing/2014/main" id="{2F802D54-06D1-6D41-AD24-41756784CB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8691" y="2681005"/>
            <a:ext cx="5396363" cy="1659770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356490" indent="0">
              <a:buNone/>
              <a:defRPr sz="3400"/>
            </a:lvl2pPr>
            <a:lvl3pPr marL="712975" indent="0">
              <a:buNone/>
              <a:defRPr sz="3100"/>
            </a:lvl3pPr>
            <a:lvl4pPr marL="1069463" indent="0">
              <a:buNone/>
              <a:defRPr sz="2800"/>
            </a:lvl4pPr>
            <a:lvl5pPr marL="1425951" indent="0">
              <a:buNone/>
              <a:defRPr sz="2800"/>
            </a:lvl5pPr>
          </a:lstStyle>
          <a:p>
            <a:pPr lvl="0"/>
            <a:r>
              <a:rPr lang="en-GB" sz="2800" dirty="0"/>
              <a:t>Lecture N</a:t>
            </a:r>
          </a:p>
          <a:p>
            <a:pPr lvl="0"/>
            <a:r>
              <a:rPr lang="en-GB" sz="2800" dirty="0"/>
              <a:t>Topic</a:t>
            </a:r>
          </a:p>
          <a:p>
            <a:pPr lvl="0"/>
            <a:r>
              <a:rPr lang="en-GB" sz="2800" dirty="0"/>
              <a:t>Lecturer Name</a:t>
            </a:r>
          </a:p>
          <a:p>
            <a:pPr lvl="4"/>
            <a:endParaRPr lang="x-none" dirty="0"/>
          </a:p>
        </p:txBody>
      </p:sp>
    </p:spTree>
    <p:extLst>
      <p:ext uri="{BB962C8B-B14F-4D97-AF65-F5344CB8AC3E}">
        <p14:creationId xmlns="" xmlns:p14="http://schemas.microsoft.com/office/powerpoint/2010/main" val="134847765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589979B-0BAF-AB46-94AD-E6F5C8081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79AC810-A7E2-EA41-BC0D-3FC6E54CF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656113C-8395-F14E-B542-3FB32CDE6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C7798CB-438C-8243-A5B5-FD1F4E4E1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0E24CE8-B8F0-9846-AD5D-49BA47EC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274652027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A8522A7-0856-FB43-8237-10FB07A52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24791"/>
            <a:ext cx="7886700" cy="2377281"/>
          </a:xfrm>
        </p:spPr>
        <p:txBody>
          <a:bodyPr anchor="b"/>
          <a:lstStyle>
            <a:lvl1pPr>
              <a:defRPr sz="4700"/>
            </a:lvl1pPr>
          </a:lstStyle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018DB67-83D2-2646-89C4-410A1D949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824555"/>
            <a:ext cx="7886700" cy="1250156"/>
          </a:xfrm>
        </p:spPr>
        <p:txBody>
          <a:bodyPr/>
          <a:lstStyle>
            <a:lvl1pPr marL="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1pPr>
            <a:lvl2pPr marL="3564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1297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6946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42595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824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13892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9541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85190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C753A8F-5C90-A14A-9925-A8844DD6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34E5144-47E4-B54C-BC27-7AAB7F037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703EADB-C00D-C246-A67C-8165FB249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177330073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AE3CC9C-08DA-8142-B41F-466315672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919907E-5ECD-124F-822B-1D15F49A86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BD1CBFD-56CE-6643-B75E-E0B6188553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2E4D93A-5871-C34D-88BE-1A8133B35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FFD3AF2-98AB-1242-BDB5-D6A06F2D8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E5CFDE1-8A78-3946-B26B-4B973AD02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67730629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CFBE95-6BB2-6142-B0D7-4ECD3887C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E5D65BB-8526-2C46-A96A-E79B014EB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56490" indent="0">
              <a:buNone/>
              <a:defRPr sz="1600" b="1"/>
            </a:lvl2pPr>
            <a:lvl3pPr marL="712975" indent="0">
              <a:buNone/>
              <a:defRPr sz="1400" b="1"/>
            </a:lvl3pPr>
            <a:lvl4pPr marL="1069463" indent="0">
              <a:buNone/>
              <a:defRPr sz="1200" b="1"/>
            </a:lvl4pPr>
            <a:lvl5pPr marL="1425951" indent="0">
              <a:buNone/>
              <a:defRPr sz="1200" b="1"/>
            </a:lvl5pPr>
            <a:lvl6pPr marL="1782440" indent="0">
              <a:buNone/>
              <a:defRPr sz="1200" b="1"/>
            </a:lvl6pPr>
            <a:lvl7pPr marL="2138928" indent="0">
              <a:buNone/>
              <a:defRPr sz="1200" b="1"/>
            </a:lvl7pPr>
            <a:lvl8pPr marL="2495413" indent="0">
              <a:buNone/>
              <a:defRPr sz="1200" b="1"/>
            </a:lvl8pPr>
            <a:lvl9pPr marL="285190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70B99A0-79B6-EB4A-A54A-7FD274B5CD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139F45C-1A1A-1944-8FE0-5130139F35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2" y="1400969"/>
            <a:ext cx="3887391" cy="686593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56490" indent="0">
              <a:buNone/>
              <a:defRPr sz="1600" b="1"/>
            </a:lvl2pPr>
            <a:lvl3pPr marL="712975" indent="0">
              <a:buNone/>
              <a:defRPr sz="1400" b="1"/>
            </a:lvl3pPr>
            <a:lvl4pPr marL="1069463" indent="0">
              <a:buNone/>
              <a:defRPr sz="1200" b="1"/>
            </a:lvl4pPr>
            <a:lvl5pPr marL="1425951" indent="0">
              <a:buNone/>
              <a:defRPr sz="1200" b="1"/>
            </a:lvl5pPr>
            <a:lvl6pPr marL="1782440" indent="0">
              <a:buNone/>
              <a:defRPr sz="1200" b="1"/>
            </a:lvl6pPr>
            <a:lvl7pPr marL="2138928" indent="0">
              <a:buNone/>
              <a:defRPr sz="1200" b="1"/>
            </a:lvl7pPr>
            <a:lvl8pPr marL="2495413" indent="0">
              <a:buNone/>
              <a:defRPr sz="1200" b="1"/>
            </a:lvl8pPr>
            <a:lvl9pPr marL="285190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A7F05642-A409-2249-AF62-F3D31C4E2D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2" y="2087563"/>
            <a:ext cx="3887391" cy="30704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B54088F7-8F93-8946-8162-D3B426969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B5193B76-0689-814A-8BD1-5B0E6DB3E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EE55A3F-8C99-C045-918C-3141D0AEE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170855654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A4A83E-CACE-044F-B8A8-E13933BC1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DBDA5042-2F3B-2F42-B21A-06959B1AF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BC711F3-0293-3A48-80AA-5B7E35B16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B7180B9-0101-A14A-A11B-A61D9ECC3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273532894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7E42325B-7285-0049-99AF-45A0C6D26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3BFE3218-895C-C54B-BFE0-84F7857AB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E2F1F08-0E10-0945-9D98-BBCC5CEE4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375947047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4C23D47-CCB8-F14B-A2F3-F94544BC0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500"/>
            </a:lvl1pPr>
          </a:lstStyle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6BD0695-5A66-B040-A250-088810369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822856"/>
            <a:ext cx="4629150" cy="4061354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9703ADE-7B61-8D4A-8D28-37252645C1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56490" indent="0">
              <a:buNone/>
              <a:defRPr sz="1100"/>
            </a:lvl2pPr>
            <a:lvl3pPr marL="712975" indent="0">
              <a:buNone/>
              <a:defRPr sz="900"/>
            </a:lvl3pPr>
            <a:lvl4pPr marL="1069463" indent="0">
              <a:buNone/>
              <a:defRPr sz="800"/>
            </a:lvl4pPr>
            <a:lvl5pPr marL="1425951" indent="0">
              <a:buNone/>
              <a:defRPr sz="800"/>
            </a:lvl5pPr>
            <a:lvl6pPr marL="1782440" indent="0">
              <a:buNone/>
              <a:defRPr sz="800"/>
            </a:lvl6pPr>
            <a:lvl7pPr marL="2138928" indent="0">
              <a:buNone/>
              <a:defRPr sz="800"/>
            </a:lvl7pPr>
            <a:lvl8pPr marL="2495413" indent="0">
              <a:buNone/>
              <a:defRPr sz="800"/>
            </a:lvl8pPr>
            <a:lvl9pPr marL="2851902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381DAD0-00E9-DB46-B956-AD0BD015E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3857D-35DE-2841-B0CC-CEA21A2C42EA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AB3C57D-4471-374B-B4E2-4D88D9942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3A04CF8-6703-8E46-A37A-3564DE50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FFDDF-8D4E-5B40-B928-64006565797F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="" xmlns:p14="http://schemas.microsoft.com/office/powerpoint/2010/main" val="3809773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image" Target="../media/image8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A2B34A1E-A4A2-2D4A-9D85-1E3E557818D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71323" tIns="35662" rIns="71323" bIns="3566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71323" tIns="35662" rIns="71323" bIns="3566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71323" tIns="35662" rIns="71323" bIns="35662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71323" tIns="35662" rIns="71323" bIns="35662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L&amp;S: Lecture 04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71323" tIns="35662" rIns="71323" bIns="35662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012F6DF-87FB-40AE-8A7C-CB695F02DBBD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519207C1-EF3A-474B-9260-57BDCDAABA5F}"/>
              </a:ext>
            </a:extLst>
          </p:cNvPr>
          <p:cNvSpPr/>
          <p:nvPr/>
        </p:nvSpPr>
        <p:spPr>
          <a:xfrm>
            <a:off x="2578713" y="5408084"/>
            <a:ext cx="6511948" cy="304271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r>
              <a:rPr lang="en-US" sz="1400" dirty="0"/>
              <a:t>Module Code | Module Name | Lecture Title | Lecturer</a:t>
            </a:r>
          </a:p>
        </p:txBody>
      </p:sp>
    </p:spTree>
    <p:extLst>
      <p:ext uri="{BB962C8B-B14F-4D97-AF65-F5344CB8AC3E}">
        <p14:creationId xmlns="" xmlns:p14="http://schemas.microsoft.com/office/powerpoint/2010/main" val="1227097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</p:sldLayoutIdLst>
  <p:hf hdr="0" dt="0"/>
  <p:txStyles>
    <p:titleStyle>
      <a:lvl1pPr algn="l" defTabSz="713232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178308" indent="-178308" algn="l" defTabSz="7132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34924" indent="-178308" algn="l" defTabSz="713232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891540" indent="-178308" algn="l" defTabSz="713232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248156" indent="-178308" algn="l" defTabSz="713232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604772" indent="-178308" algn="l" defTabSz="713232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961388" indent="-178308" algn="l" defTabSz="713232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318004" indent="-178308" algn="l" defTabSz="713232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674620" indent="-178308" algn="l" defTabSz="713232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031236" indent="-178308" algn="l" defTabSz="713232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32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" algn="l" defTabSz="7132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3232" algn="l" defTabSz="7132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69848" algn="l" defTabSz="7132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algn="l" defTabSz="7132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3080" algn="l" defTabSz="7132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39696" algn="l" defTabSz="7132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96312" algn="l" defTabSz="7132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52928" algn="l" defTabSz="7132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F1018EF6-723B-A443-947B-C20D66CA1ED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E44CD1E6-BE57-E24E-B44A-8D48A4037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71297" tIns="35650" rIns="71297" bIns="3565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29651E4-8A28-4A41-AC37-03525F2BA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71297" tIns="35650" rIns="71297" bIns="3565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ACFBD62-0959-BA4A-B6D1-154E08C685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68"/>
            <a:ext cx="2057400" cy="304271"/>
          </a:xfrm>
          <a:prstGeom prst="rect">
            <a:avLst/>
          </a:prstGeom>
        </p:spPr>
        <p:txBody>
          <a:bodyPr vert="horz" lIns="71297" tIns="35650" rIns="71297" bIns="3565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508EE7-A0E7-D74B-A558-B271DF2C4C4A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D774806-5F3E-BE4C-BB3E-D51A3A9B61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296968"/>
            <a:ext cx="3086100" cy="304271"/>
          </a:xfrm>
          <a:prstGeom prst="rect">
            <a:avLst/>
          </a:prstGeom>
        </p:spPr>
        <p:txBody>
          <a:bodyPr vert="horz" lIns="71297" tIns="35650" rIns="71297" bIns="3565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02AA275-1439-B641-B0E2-3E51B1E31C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68"/>
            <a:ext cx="2057400" cy="304271"/>
          </a:xfrm>
          <a:prstGeom prst="rect">
            <a:avLst/>
          </a:prstGeom>
        </p:spPr>
        <p:txBody>
          <a:bodyPr vert="horz" lIns="71297" tIns="35650" rIns="71297" bIns="3565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283FB-6DC2-0249-962E-FFF51512E5D2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422212D0-F265-0E41-B990-82CE40B33E33}"/>
              </a:ext>
            </a:extLst>
          </p:cNvPr>
          <p:cNvSpPr/>
          <p:nvPr/>
        </p:nvSpPr>
        <p:spPr>
          <a:xfrm>
            <a:off x="2578713" y="5408093"/>
            <a:ext cx="6511948" cy="304271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97" tIns="35650" rIns="71297" bIns="35650" rtlCol="0" anchor="ctr"/>
          <a:lstStyle/>
          <a:p>
            <a:r>
              <a:rPr lang="en-US" sz="1400" dirty="0"/>
              <a:t>Module Code | Module Name | Lecture Title | Lecturer</a:t>
            </a:r>
          </a:p>
        </p:txBody>
      </p:sp>
    </p:spTree>
    <p:extLst>
      <p:ext uri="{BB962C8B-B14F-4D97-AF65-F5344CB8AC3E}">
        <p14:creationId xmlns="" xmlns:p14="http://schemas.microsoft.com/office/powerpoint/2010/main" val="177915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txStyles>
    <p:titleStyle>
      <a:lvl1pPr algn="l" defTabSz="712975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178245" indent="-178245" algn="l" defTabSz="712975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34734" indent="-178245" algn="l" defTabSz="712975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891219" indent="-178245" algn="l" defTabSz="712975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247706" indent="-178245" algn="l" defTabSz="712975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604195" indent="-178245" algn="l" defTabSz="712975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960684" indent="-178245" algn="l" defTabSz="712975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317173" indent="-178245" algn="l" defTabSz="712975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673657" indent="-178245" algn="l" defTabSz="712975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030145" indent="-178245" algn="l" defTabSz="712975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71297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490" algn="l" defTabSz="71297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2975" algn="l" defTabSz="71297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69463" algn="l" defTabSz="71297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5951" algn="l" defTabSz="71297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2440" algn="l" defTabSz="71297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38928" algn="l" defTabSz="71297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95413" algn="l" defTabSz="71297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51902" algn="l" defTabSz="71297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DBA94FB-7FC2-9040-BFDD-F92060F742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6595381-8FBB-074E-85C0-EC0EE065C9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60"/>
            <a:ext cx="2057400" cy="304271"/>
          </a:xfrm>
          <a:prstGeom prst="rect">
            <a:avLst/>
          </a:prstGeom>
        </p:spPr>
        <p:txBody>
          <a:bodyPr vert="horz" lIns="71320" tIns="35661" rIns="71320" bIns="35661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CD59B-C6C2-C84A-A9B5-AB286FEC8FEA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D468D55-7135-BC4F-B4E1-521E101CC930}"/>
              </a:ext>
            </a:extLst>
          </p:cNvPr>
          <p:cNvSpPr/>
          <p:nvPr/>
        </p:nvSpPr>
        <p:spPr>
          <a:xfrm>
            <a:off x="2578713" y="5408085"/>
            <a:ext cx="6511948" cy="304271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0" tIns="35661" rIns="71320" bIns="35661" rtlCol="0" anchor="ctr"/>
          <a:lstStyle/>
          <a:p>
            <a:r>
              <a:rPr lang="en-US" sz="1400" dirty="0"/>
              <a:t>Module Code | Module Name | Lecture Title | Lecturer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="" xmlns:a16="http://schemas.microsoft.com/office/drawing/2014/main" id="{EEDC7D24-32C7-4B48-9F10-434887CD4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71320" tIns="35661" rIns="71320" bIns="35661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="" xmlns:a16="http://schemas.microsoft.com/office/drawing/2014/main" id="{A26083DB-7BD6-3E47-B765-25CEE4F6A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71320" tIns="35661" rIns="71320" bIns="3566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34412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xStyles>
    <p:titleStyle>
      <a:lvl1pPr algn="l" defTabSz="713203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178301" indent="-178301" algn="l" defTabSz="713203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34903" indent="-178301" algn="l" defTabSz="713203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891504" indent="-178301" algn="l" defTabSz="713203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248106" indent="-178301" algn="l" defTabSz="713203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604708" indent="-178301" algn="l" defTabSz="713203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961309" indent="-178301" algn="l" defTabSz="713203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317911" indent="-178301" algn="l" defTabSz="713203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674513" indent="-178301" algn="l" defTabSz="713203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031115" indent="-178301" algn="l" defTabSz="713203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7132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02" algn="l" defTabSz="7132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3203" algn="l" defTabSz="7132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69805" algn="l" defTabSz="7132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07" algn="l" defTabSz="7132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3009" algn="l" defTabSz="7132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39610" algn="l" defTabSz="7132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96212" algn="l" defTabSz="7132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52814" algn="l" defTabSz="7132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="" xmlns:a16="http://schemas.microsoft.com/office/drawing/2014/main" id="{3C112A89-9EC2-174D-A580-055329B18A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E6AAD40-79E3-9A4C-A0B7-F3988464D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61"/>
            <a:ext cx="2057400" cy="304271"/>
          </a:xfrm>
          <a:prstGeom prst="rect">
            <a:avLst/>
          </a:prstGeom>
        </p:spPr>
        <p:txBody>
          <a:bodyPr vert="horz" lIns="71317" tIns="35659" rIns="71317" bIns="35659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5BACE-BCC1-184F-A700-DFA15150D1CF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2E49F6B-E24B-774B-9985-5552F8469D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296961"/>
            <a:ext cx="3086100" cy="304271"/>
          </a:xfrm>
          <a:prstGeom prst="rect">
            <a:avLst/>
          </a:prstGeom>
        </p:spPr>
        <p:txBody>
          <a:bodyPr vert="horz" lIns="71317" tIns="35659" rIns="71317" bIns="35659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D308542-B565-C84C-A36F-281CEF297D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61"/>
            <a:ext cx="2057400" cy="304271"/>
          </a:xfrm>
          <a:prstGeom prst="rect">
            <a:avLst/>
          </a:prstGeom>
        </p:spPr>
        <p:txBody>
          <a:bodyPr vert="horz" lIns="71317" tIns="35659" rIns="71317" bIns="35659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37ECD-691F-C34D-A1DE-BB16D10A8AA5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286BD2B-3DFA-E24B-97EC-B151268D4BE7}"/>
              </a:ext>
            </a:extLst>
          </p:cNvPr>
          <p:cNvSpPr/>
          <p:nvPr/>
        </p:nvSpPr>
        <p:spPr>
          <a:xfrm>
            <a:off x="2578713" y="5408086"/>
            <a:ext cx="6511948" cy="304271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17" tIns="35659" rIns="71317" bIns="35659" rtlCol="0" anchor="ctr"/>
          <a:lstStyle/>
          <a:p>
            <a:r>
              <a:rPr lang="en-US" sz="1400" dirty="0"/>
              <a:t>Module Code | Module Name | Lecture Title | Lecturer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="" xmlns:a16="http://schemas.microsoft.com/office/drawing/2014/main" id="{1AFE1AAF-B956-2C44-8FEC-72B4E552A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71317" tIns="35659" rIns="71317" bIns="35659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="" xmlns:a16="http://schemas.microsoft.com/office/drawing/2014/main" id="{2253E3D6-10BE-B648-833C-3BF1365C4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71317" tIns="35659" rIns="71317" bIns="3565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47217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txStyles>
    <p:titleStyle>
      <a:lvl1pPr algn="l" defTabSz="713174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178294" indent="-178294" algn="l" defTabSz="713174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34882" indent="-178294" algn="l" defTabSz="713174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891468" indent="-178294" algn="l" defTabSz="713174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248056" indent="-178294" algn="l" defTabSz="713174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604644" indent="-178294" algn="l" defTabSz="713174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961230" indent="-178294" algn="l" defTabSz="713174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317818" indent="-178294" algn="l" defTabSz="713174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674406" indent="-178294" algn="l" defTabSz="713174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030993" indent="-178294" algn="l" defTabSz="713174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71317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588" algn="l" defTabSz="71317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3174" algn="l" defTabSz="71317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69762" algn="l" defTabSz="71317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350" algn="l" defTabSz="71317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2938" algn="l" defTabSz="71317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39524" algn="l" defTabSz="71317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96112" algn="l" defTabSz="71317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52700" algn="l" defTabSz="71317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9178F007-7DE3-274D-A759-C85F4A3D7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71314" tIns="35658" rIns="71314" bIns="3565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458BE09-632D-9449-A1BC-9BBF5B79E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71314" tIns="35658" rIns="71314" bIns="3565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B0036BD-8DAB-C741-AFAB-244B0E3FE3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62"/>
            <a:ext cx="2057400" cy="304271"/>
          </a:xfrm>
          <a:prstGeom prst="rect">
            <a:avLst/>
          </a:prstGeom>
        </p:spPr>
        <p:txBody>
          <a:bodyPr vert="horz" lIns="71314" tIns="35658" rIns="71314" bIns="35658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3857D-35DE-2841-B0CC-CEA21A2C42EA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86F951D-0855-E84D-B3BF-384FC776C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296962"/>
            <a:ext cx="3086100" cy="304271"/>
          </a:xfrm>
          <a:prstGeom prst="rect">
            <a:avLst/>
          </a:prstGeom>
        </p:spPr>
        <p:txBody>
          <a:bodyPr vert="horz" lIns="71314" tIns="35658" rIns="71314" bIns="35658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E69BDA5-4D6A-6540-A2F0-AA9E8471AD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62"/>
            <a:ext cx="2057400" cy="304271"/>
          </a:xfrm>
          <a:prstGeom prst="rect">
            <a:avLst/>
          </a:prstGeom>
        </p:spPr>
        <p:txBody>
          <a:bodyPr vert="horz" lIns="71314" tIns="35658" rIns="71314" bIns="35658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FFDDF-8D4E-5B40-B928-64006565797F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="" xmlns:a16="http://schemas.microsoft.com/office/drawing/2014/main" id="{461CC28C-7FEA-9C48-8321-A2967CF0E1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356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xStyles>
    <p:titleStyle>
      <a:lvl1pPr algn="l" defTabSz="713145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178287" indent="-178287" algn="l" defTabSz="713145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34861" indent="-178287" algn="l" defTabSz="713145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891432" indent="-178287" algn="l" defTabSz="713145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248006" indent="-178287" algn="l" defTabSz="713145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604580" indent="-178287" algn="l" defTabSz="713145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961152" indent="-178287" algn="l" defTabSz="713145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317726" indent="-178287" algn="l" defTabSz="713145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674299" indent="-178287" algn="l" defTabSz="713145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030872" indent="-178287" algn="l" defTabSz="713145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71314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574" algn="l" defTabSz="71314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3145" algn="l" defTabSz="71314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69719" algn="l" defTabSz="71314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293" algn="l" defTabSz="71314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2867" algn="l" defTabSz="71314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39439" algn="l" defTabSz="71314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96012" algn="l" defTabSz="71314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52586" algn="l" defTabSz="713145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="" xmlns:a16="http://schemas.microsoft.com/office/drawing/2014/main" id="{E1D8C171-AFBF-974D-AEA8-02ADF2B991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422662D-6CBD-3E40-8908-73A2E1800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63"/>
            <a:ext cx="2057400" cy="304271"/>
          </a:xfrm>
          <a:prstGeom prst="rect">
            <a:avLst/>
          </a:prstGeom>
        </p:spPr>
        <p:txBody>
          <a:bodyPr vert="horz" lIns="71312" tIns="35657" rIns="71312" bIns="35657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F6062-965F-0D4F-9928-5BD13379ABC1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39A0E31-479D-AC42-8143-0F5CF079B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296963"/>
            <a:ext cx="3086100" cy="304271"/>
          </a:xfrm>
          <a:prstGeom prst="rect">
            <a:avLst/>
          </a:prstGeom>
        </p:spPr>
        <p:txBody>
          <a:bodyPr vert="horz" lIns="71312" tIns="35657" rIns="71312" bIns="35657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00B0FD9-7401-9440-955C-2CC29D60A1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63"/>
            <a:ext cx="2057400" cy="304271"/>
          </a:xfrm>
          <a:prstGeom prst="rect">
            <a:avLst/>
          </a:prstGeom>
        </p:spPr>
        <p:txBody>
          <a:bodyPr vert="horz" lIns="71312" tIns="35657" rIns="71312" bIns="35657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662C7-B6AF-AC44-9DED-1AD9FB7CAF7F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63CBA682-B826-3E41-9370-D9CBAB4FDEDF}"/>
              </a:ext>
            </a:extLst>
          </p:cNvPr>
          <p:cNvSpPr/>
          <p:nvPr/>
        </p:nvSpPr>
        <p:spPr>
          <a:xfrm>
            <a:off x="2578713" y="5408088"/>
            <a:ext cx="6511948" cy="304271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12" tIns="35657" rIns="71312" bIns="35657" rtlCol="0" anchor="ctr"/>
          <a:lstStyle/>
          <a:p>
            <a:r>
              <a:rPr lang="en-US" sz="1400" dirty="0"/>
              <a:t>Module Code | Module Name | Lecture Title | Lecturer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="" xmlns:a16="http://schemas.microsoft.com/office/drawing/2014/main" id="{32C0FA02-C8CF-7F45-AE8B-B2EE204AA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71312" tIns="35657" rIns="71312" bIns="35657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="" xmlns:a16="http://schemas.microsoft.com/office/drawing/2014/main" id="{D46E731A-CE3E-B047-95B9-5CD6C76C5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71312" tIns="35657" rIns="71312" bIns="35657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75844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l" defTabSz="713117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178280" indent="-178280" algn="l" defTabSz="713117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34840" indent="-178280" algn="l" defTabSz="713117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891396" indent="-178280" algn="l" defTabSz="713117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247956" indent="-178280" algn="l" defTabSz="713117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604516" indent="-178280" algn="l" defTabSz="713117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961074" indent="-178280" algn="l" defTabSz="713117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317634" indent="-178280" algn="l" defTabSz="713117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674192" indent="-178280" algn="l" defTabSz="713117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030751" indent="-178280" algn="l" defTabSz="713117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71311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560" algn="l" defTabSz="71311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3117" algn="l" defTabSz="71311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69676" algn="l" defTabSz="71311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236" algn="l" defTabSz="71311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2795" algn="l" defTabSz="71311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39354" algn="l" defTabSz="71311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95912" algn="l" defTabSz="71311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52472" algn="l" defTabSz="71311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5B99923-15BA-134C-A26E-798F1F214A1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65B91AB-3B31-9743-8C35-730D67889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71309" tIns="35655" rIns="71309" bIns="35655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B06FF73-2D81-0B42-9348-3A8E1D32B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71309" tIns="35655" rIns="71309" bIns="3565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161256E-C902-AD42-BDEB-13343E4BCE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64"/>
            <a:ext cx="2057400" cy="304271"/>
          </a:xfrm>
          <a:prstGeom prst="rect">
            <a:avLst/>
          </a:prstGeom>
        </p:spPr>
        <p:txBody>
          <a:bodyPr vert="horz" lIns="71309" tIns="35655" rIns="71309" bIns="35655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5DC97-A767-544C-9764-3EEE73DE9AFA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DC7C78-7AD8-E04D-A513-C62A6B2487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296964"/>
            <a:ext cx="3086100" cy="304271"/>
          </a:xfrm>
          <a:prstGeom prst="rect">
            <a:avLst/>
          </a:prstGeom>
        </p:spPr>
        <p:txBody>
          <a:bodyPr vert="horz" lIns="71309" tIns="35655" rIns="71309" bIns="35655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9041801-4721-A24F-ABFD-D1005DADB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64"/>
            <a:ext cx="2057400" cy="304271"/>
          </a:xfrm>
          <a:prstGeom prst="rect">
            <a:avLst/>
          </a:prstGeom>
        </p:spPr>
        <p:txBody>
          <a:bodyPr vert="horz" lIns="71309" tIns="35655" rIns="71309" bIns="35655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B4329-AB88-B742-96E2-B0214C0955D2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21EF6DBD-0254-ED49-B186-A6DECAB5ADDC}"/>
              </a:ext>
            </a:extLst>
          </p:cNvPr>
          <p:cNvSpPr/>
          <p:nvPr/>
        </p:nvSpPr>
        <p:spPr>
          <a:xfrm>
            <a:off x="2578713" y="5408089"/>
            <a:ext cx="6511948" cy="304271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09" tIns="35655" rIns="71309" bIns="35655" rtlCol="0" anchor="ctr"/>
          <a:lstStyle/>
          <a:p>
            <a:r>
              <a:rPr lang="en-US" sz="1400" dirty="0" smtClean="0"/>
              <a:t>IT4070| PPW | Time Management| </a:t>
            </a:r>
            <a:r>
              <a:rPr lang="en-US" sz="1400" dirty="0" err="1" smtClean="0"/>
              <a:t>Anjalie</a:t>
            </a:r>
            <a:r>
              <a:rPr lang="en-US" sz="1400" dirty="0" smtClean="0"/>
              <a:t> </a:t>
            </a:r>
            <a:r>
              <a:rPr lang="en-US" sz="1400" dirty="0" err="1" smtClean="0"/>
              <a:t>Gamage</a:t>
            </a:r>
            <a:endParaRPr lang="en-US" sz="1400" dirty="0"/>
          </a:p>
        </p:txBody>
      </p:sp>
    </p:spTree>
    <p:extLst>
      <p:ext uri="{BB962C8B-B14F-4D97-AF65-F5344CB8AC3E}">
        <p14:creationId xmlns="" xmlns:p14="http://schemas.microsoft.com/office/powerpoint/2010/main" val="2579623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836" r:id="rId12"/>
  </p:sldLayoutIdLst>
  <p:txStyles>
    <p:titleStyle>
      <a:lvl1pPr algn="l" defTabSz="713088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178273" indent="-178273" algn="l" defTabSz="713088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34819" indent="-178273" algn="l" defTabSz="713088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891361" indent="-178273" algn="l" defTabSz="713088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247906" indent="-178273" algn="l" defTabSz="713088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604452" indent="-178273" algn="l" defTabSz="713088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960996" indent="-178273" algn="l" defTabSz="713088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317541" indent="-178273" algn="l" defTabSz="713088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674085" indent="-178273" algn="l" defTabSz="713088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030630" indent="-178273" algn="l" defTabSz="713088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71308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546" algn="l" defTabSz="71308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3088" algn="l" defTabSz="71308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69634" algn="l" defTabSz="71308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179" algn="l" defTabSz="71308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2724" algn="l" defTabSz="71308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39269" algn="l" defTabSz="71308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95812" algn="l" defTabSz="71308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52358" algn="l" defTabSz="71308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BD0F4BD3-920E-0542-8516-D45039C980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9A188137-1C3E-6C4E-A04A-7400E7F88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71306" tIns="35654" rIns="71306" bIns="35654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19EAE51-0A78-0B45-A030-324B38E53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71306" tIns="35654" rIns="71306" bIns="3565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7DA4163-FB4A-6540-BB18-76D2EFD268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65"/>
            <a:ext cx="2057400" cy="304271"/>
          </a:xfrm>
          <a:prstGeom prst="rect">
            <a:avLst/>
          </a:prstGeom>
        </p:spPr>
        <p:txBody>
          <a:bodyPr vert="horz" lIns="71306" tIns="35654" rIns="71306" bIns="35654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280A6-3853-5343-8D67-C8AFB0C8556E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1B10C28-5FBE-8345-BA1C-0673E4178B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296965"/>
            <a:ext cx="3086100" cy="304271"/>
          </a:xfrm>
          <a:prstGeom prst="rect">
            <a:avLst/>
          </a:prstGeom>
        </p:spPr>
        <p:txBody>
          <a:bodyPr vert="horz" lIns="71306" tIns="35654" rIns="71306" bIns="35654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9D26D45-B969-A440-A353-F9022F0F1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65"/>
            <a:ext cx="2057400" cy="304271"/>
          </a:xfrm>
          <a:prstGeom prst="rect">
            <a:avLst/>
          </a:prstGeom>
        </p:spPr>
        <p:txBody>
          <a:bodyPr vert="horz" lIns="71306" tIns="35654" rIns="71306" bIns="35654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8D4F-995A-464A-827A-57F33593DA00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253C7CFF-11FB-E145-B334-A6B28F4AE0AC}"/>
              </a:ext>
            </a:extLst>
          </p:cNvPr>
          <p:cNvSpPr/>
          <p:nvPr/>
        </p:nvSpPr>
        <p:spPr>
          <a:xfrm>
            <a:off x="2578713" y="5408090"/>
            <a:ext cx="6511948" cy="304271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06" tIns="35654" rIns="71306" bIns="35654" rtlCol="0" anchor="ctr"/>
          <a:lstStyle/>
          <a:p>
            <a:r>
              <a:rPr lang="en-US" sz="1400" dirty="0"/>
              <a:t>Module Code | Module Name | Lecture Title | Lecturer</a:t>
            </a:r>
          </a:p>
        </p:txBody>
      </p:sp>
    </p:spTree>
    <p:extLst>
      <p:ext uri="{BB962C8B-B14F-4D97-AF65-F5344CB8AC3E}">
        <p14:creationId xmlns="" xmlns:p14="http://schemas.microsoft.com/office/powerpoint/2010/main" val="4036562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</p:sldLayoutIdLst>
  <p:txStyles>
    <p:titleStyle>
      <a:lvl1pPr algn="l" defTabSz="71306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178266" indent="-178266" algn="l" defTabSz="71306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34798" indent="-178266" algn="l" defTabSz="713060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891326" indent="-178266" algn="l" defTabSz="713060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247856" indent="-178266" algn="l" defTabSz="713060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604387" indent="-178266" algn="l" defTabSz="713060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960918" indent="-178266" algn="l" defTabSz="713060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317449" indent="-178266" algn="l" defTabSz="713060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673978" indent="-178266" algn="l" defTabSz="713060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030509" indent="-178266" algn="l" defTabSz="713060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7130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532" algn="l" defTabSz="7130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3060" algn="l" defTabSz="7130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69591" algn="l" defTabSz="7130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122" algn="l" defTabSz="7130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2653" algn="l" defTabSz="7130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39184" algn="l" defTabSz="7130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95712" algn="l" defTabSz="7130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52244" algn="l" defTabSz="7130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518B66D1-072A-4543-B5A4-ACC6EAE8A59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A21CF6AF-FDD2-E945-80BF-969BBF71A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71303" tIns="35652" rIns="71303" bIns="3565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0475B86-D3C8-BB4D-BDA1-6006F19AD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71303" tIns="35652" rIns="71303" bIns="3565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410C5F8-E1C1-0E48-B4C1-39AEAD78A8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66"/>
            <a:ext cx="2057400" cy="304271"/>
          </a:xfrm>
          <a:prstGeom prst="rect">
            <a:avLst/>
          </a:prstGeom>
        </p:spPr>
        <p:txBody>
          <a:bodyPr vert="horz" lIns="71303" tIns="35652" rIns="71303" bIns="35652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51133-B4A4-0A49-91F6-32CF9B8B7BE0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0BBB795-9C54-594B-A640-E6EB767526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296966"/>
            <a:ext cx="3086100" cy="304271"/>
          </a:xfrm>
          <a:prstGeom prst="rect">
            <a:avLst/>
          </a:prstGeom>
        </p:spPr>
        <p:txBody>
          <a:bodyPr vert="horz" lIns="71303" tIns="35652" rIns="71303" bIns="35652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32A4010-E212-724B-BEAC-8857496A8E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66"/>
            <a:ext cx="2057400" cy="304271"/>
          </a:xfrm>
          <a:prstGeom prst="rect">
            <a:avLst/>
          </a:prstGeom>
        </p:spPr>
        <p:txBody>
          <a:bodyPr vert="horz" lIns="71303" tIns="35652" rIns="71303" bIns="35652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1D0EE-DB4F-AE41-8498-EF4CA0E6397C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EF9FCD7E-EFFB-4848-AC9B-DB878CC7D874}"/>
              </a:ext>
            </a:extLst>
          </p:cNvPr>
          <p:cNvSpPr/>
          <p:nvPr/>
        </p:nvSpPr>
        <p:spPr>
          <a:xfrm>
            <a:off x="2578713" y="5408091"/>
            <a:ext cx="6511948" cy="304271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03" tIns="35652" rIns="71303" bIns="35652" rtlCol="0" anchor="ctr"/>
          <a:lstStyle/>
          <a:p>
            <a:r>
              <a:rPr lang="en-US" sz="1400" dirty="0"/>
              <a:t>Module Code | Module Name | Lecture Title | Lecturer</a:t>
            </a:r>
          </a:p>
        </p:txBody>
      </p:sp>
    </p:spTree>
    <p:extLst>
      <p:ext uri="{BB962C8B-B14F-4D97-AF65-F5344CB8AC3E}">
        <p14:creationId xmlns="" xmlns:p14="http://schemas.microsoft.com/office/powerpoint/2010/main" val="573419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</p:sldLayoutIdLst>
  <p:txStyles>
    <p:titleStyle>
      <a:lvl1pPr algn="l" defTabSz="713032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178259" indent="-178259" algn="l" defTabSz="7130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34777" indent="-178259" algn="l" defTabSz="713032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891290" indent="-178259" algn="l" defTabSz="713032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247806" indent="-178259" algn="l" defTabSz="713032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604323" indent="-178259" algn="l" defTabSz="713032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960840" indent="-178259" algn="l" defTabSz="713032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317357" indent="-178259" algn="l" defTabSz="713032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673871" indent="-178259" algn="l" defTabSz="713032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030388" indent="-178259" algn="l" defTabSz="713032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7130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518" algn="l" defTabSz="7130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3032" algn="l" defTabSz="7130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69548" algn="l" defTabSz="7130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065" algn="l" defTabSz="7130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2582" algn="l" defTabSz="7130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39099" algn="l" defTabSz="7130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95612" algn="l" defTabSz="7130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52130" algn="l" defTabSz="7130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6913F90A-6247-0D43-B174-8DB39FF957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9178F007-7DE3-274D-A759-C85F4A3D7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71300" tIns="35651" rIns="71300" bIns="35651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458BE09-632D-9449-A1BC-9BBF5B79E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71300" tIns="35651" rIns="71300" bIns="3565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B0036BD-8DAB-C741-AFAB-244B0E3FE3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67"/>
            <a:ext cx="2057400" cy="304271"/>
          </a:xfrm>
          <a:prstGeom prst="rect">
            <a:avLst/>
          </a:prstGeom>
        </p:spPr>
        <p:txBody>
          <a:bodyPr vert="horz" lIns="71300" tIns="35651" rIns="71300" bIns="35651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3857D-35DE-2841-B0CC-CEA21A2C42EA}" type="datetimeFigureOut">
              <a:rPr lang="x-none" smtClean="0"/>
              <a:pPr/>
              <a:t>12/02/2021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86F951D-0855-E84D-B3BF-384FC776C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296967"/>
            <a:ext cx="3086100" cy="304271"/>
          </a:xfrm>
          <a:prstGeom prst="rect">
            <a:avLst/>
          </a:prstGeom>
        </p:spPr>
        <p:txBody>
          <a:bodyPr vert="horz" lIns="71300" tIns="35651" rIns="71300" bIns="35651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E69BDA5-4D6A-6540-A2F0-AA9E8471AD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67"/>
            <a:ext cx="2057400" cy="304271"/>
          </a:xfrm>
          <a:prstGeom prst="rect">
            <a:avLst/>
          </a:prstGeom>
        </p:spPr>
        <p:txBody>
          <a:bodyPr vert="horz" lIns="71300" tIns="35651" rIns="71300" bIns="35651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FFDDF-8D4E-5B40-B928-64006565797F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B164BB0F-19A6-0E44-9512-C595F2E089E3}"/>
              </a:ext>
            </a:extLst>
          </p:cNvPr>
          <p:cNvSpPr/>
          <p:nvPr/>
        </p:nvSpPr>
        <p:spPr>
          <a:xfrm>
            <a:off x="2578713" y="5408092"/>
            <a:ext cx="6511948" cy="304271"/>
          </a:xfrm>
          <a:prstGeom prst="rect">
            <a:avLst/>
          </a:prstGeom>
          <a:solidFill>
            <a:srgbClr val="252D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00" tIns="35651" rIns="71300" bIns="35651" rtlCol="0" anchor="ctr"/>
          <a:lstStyle/>
          <a:p>
            <a:r>
              <a:rPr lang="en-US" sz="1400" dirty="0"/>
              <a:t>Module Code | Module Name | Lecture Title | Lecturer</a:t>
            </a:r>
          </a:p>
        </p:txBody>
      </p:sp>
    </p:spTree>
    <p:extLst>
      <p:ext uri="{BB962C8B-B14F-4D97-AF65-F5344CB8AC3E}">
        <p14:creationId xmlns="" xmlns:p14="http://schemas.microsoft.com/office/powerpoint/2010/main" val="617203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</p:sldLayoutIdLst>
  <p:txStyles>
    <p:titleStyle>
      <a:lvl1pPr algn="l" defTabSz="713003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178252" indent="-178252" algn="l" defTabSz="713003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34756" indent="-178252" algn="l" defTabSz="713003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891255" indent="-178252" algn="l" defTabSz="713003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247756" indent="-178252" algn="l" defTabSz="713003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604259" indent="-178252" algn="l" defTabSz="713003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960762" indent="-178252" algn="l" defTabSz="713003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317265" indent="-178252" algn="l" defTabSz="713003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673764" indent="-178252" algn="l" defTabSz="713003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030266" indent="-178252" algn="l" defTabSz="713003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7130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504" algn="l" defTabSz="7130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3003" algn="l" defTabSz="7130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69506" algn="l" defTabSz="7130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008" algn="l" defTabSz="7130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2511" algn="l" defTabSz="7130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39014" algn="l" defTabSz="7130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95513" algn="l" defTabSz="7130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52016" algn="l" defTabSz="71300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928688" y="3143252"/>
            <a:ext cx="5396363" cy="1659770"/>
          </a:xfrm>
        </p:spPr>
        <p:txBody>
          <a:bodyPr/>
          <a:lstStyle/>
          <a:p>
            <a:r>
              <a:rPr lang="en-GB" dirty="0" smtClean="0"/>
              <a:t>Lecture-01</a:t>
            </a:r>
          </a:p>
          <a:p>
            <a:r>
              <a:rPr lang="en-GB" dirty="0" smtClean="0"/>
              <a:t>Time Management </a:t>
            </a:r>
            <a:endParaRPr lang="en-GB" dirty="0"/>
          </a:p>
        </p:txBody>
      </p:sp>
      <p:sp>
        <p:nvSpPr>
          <p:cNvPr id="2050" name="Rectangle 2">
            <a:extLst>
              <a:ext uri="{FF2B5EF4-FFF2-40B4-BE49-F238E27FC236}">
                <a16:creationId xmlns="" xmlns:a16="http://schemas.microsoft.com/office/drawing/2014/main" id="{D1DEDB7F-C7FD-4B7A-A97A-E3A703231ADF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785786" y="1500178"/>
            <a:ext cx="8072494" cy="122555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/>
              <a:t>IT4070 – Preparation for Professional World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 do List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4729168" cy="3626115"/>
          </a:xfrm>
        </p:spPr>
        <p:txBody>
          <a:bodyPr/>
          <a:lstStyle/>
          <a:p>
            <a:r>
              <a:rPr lang="en-GB" dirty="0" smtClean="0"/>
              <a:t>Don't Think but Ink !</a:t>
            </a:r>
          </a:p>
          <a:p>
            <a:pPr>
              <a:buNone/>
            </a:pPr>
            <a:endParaRPr lang="en-GB" dirty="0" smtClean="0"/>
          </a:p>
          <a:p>
            <a:r>
              <a:rPr lang="en-GB" dirty="0" smtClean="0"/>
              <a:t>Plan</a:t>
            </a:r>
          </a:p>
          <a:p>
            <a:r>
              <a:rPr lang="en-GB" dirty="0" smtClean="0"/>
              <a:t>Write</a:t>
            </a:r>
          </a:p>
          <a:p>
            <a:r>
              <a:rPr lang="en-GB" dirty="0" smtClean="0"/>
              <a:t>Display as you can see often </a:t>
            </a:r>
            <a:endParaRPr lang="en-GB" dirty="0"/>
          </a:p>
        </p:txBody>
      </p:sp>
      <p:pic>
        <p:nvPicPr>
          <p:cNvPr id="171010" name="Picture 2" descr="Image result for to do lis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72065" y="1714492"/>
            <a:ext cx="3443285" cy="31432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Procrastination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Postponing things you have to do</a:t>
            </a:r>
          </a:p>
          <a:p>
            <a:r>
              <a:rPr lang="en-GB" dirty="0" smtClean="0"/>
              <a:t>Fear of the task ?</a:t>
            </a:r>
          </a:p>
          <a:p>
            <a:r>
              <a:rPr lang="en-GB" dirty="0" smtClean="0"/>
              <a:t>Don’t know how to do ?</a:t>
            </a:r>
          </a:p>
          <a:p>
            <a:endParaRPr lang="en-GB" dirty="0" smtClean="0"/>
          </a:p>
          <a:p>
            <a:r>
              <a:rPr lang="en-GB" dirty="0" smtClean="0"/>
              <a:t>Start  with the hardest first</a:t>
            </a:r>
          </a:p>
          <a:p>
            <a:r>
              <a:rPr lang="en-GB" dirty="0" smtClean="0"/>
              <a:t>Prioritise</a:t>
            </a:r>
          </a:p>
          <a:p>
            <a:r>
              <a:rPr lang="en-GB" dirty="0" smtClean="0"/>
              <a:t>Plan </a:t>
            </a:r>
            <a:endParaRPr lang="en-GB" dirty="0"/>
          </a:p>
        </p:txBody>
      </p:sp>
      <p:sp>
        <p:nvSpPr>
          <p:cNvPr id="174082" name="WordArt 2"/>
          <p:cNvSpPr>
            <a:spLocks noChangeArrowheads="1" noChangeShapeType="1" noTextEdit="1"/>
          </p:cNvSpPr>
          <p:nvPr/>
        </p:nvSpPr>
        <p:spPr bwMode="auto">
          <a:xfrm>
            <a:off x="2695575" y="4429136"/>
            <a:ext cx="5819775" cy="4286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/>
            <a:r>
              <a:rPr lang="en-GB" sz="2400" i="1" kern="10" spc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>
                  <a:outerShdw dist="35921" dir="2700000" algn="ctr" rotWithShape="0">
                    <a:srgbClr val="808080">
                      <a:alpha val="80000"/>
                    </a:srgbClr>
                  </a:outerShdw>
                </a:effectLst>
                <a:latin typeface="Arial Black"/>
              </a:rPr>
              <a:t>Fail to plan means plan to fail</a:t>
            </a:r>
            <a:endParaRPr lang="en-GB" sz="2400" i="1" kern="10" spc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effectLst>
                <a:outerShdw dist="35921" dir="2700000" algn="ctr" rotWithShape="0">
                  <a:srgbClr val="808080">
                    <a:alpha val="80000"/>
                  </a:srgbClr>
                </a:outerShdw>
              </a:effectLst>
              <a:latin typeface="Arial Blac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Tips for Time Management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/>
              <a:t>Plan each day.</a:t>
            </a:r>
          </a:p>
          <a:p>
            <a:r>
              <a:rPr lang="en-GB" b="1" dirty="0" smtClean="0"/>
              <a:t>Prioritize your tasks.</a:t>
            </a:r>
          </a:p>
          <a:p>
            <a:r>
              <a:rPr lang="en-GB" b="1" dirty="0" smtClean="0"/>
              <a:t>Say no to nonessential tasks.</a:t>
            </a:r>
          </a:p>
          <a:p>
            <a:r>
              <a:rPr lang="en-GB" b="1" dirty="0" smtClean="0"/>
              <a:t>Delegate.</a:t>
            </a:r>
          </a:p>
          <a:p>
            <a:r>
              <a:rPr lang="en-GB" b="1" dirty="0" smtClean="0"/>
              <a:t>Take the time you need to do a quality job.</a:t>
            </a:r>
          </a:p>
          <a:p>
            <a:r>
              <a:rPr lang="en-GB" b="1" dirty="0" smtClean="0"/>
              <a:t>Break large, time-consuming tasks into smaller tasks.</a:t>
            </a:r>
            <a:endParaRPr lang="en-GB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Tips for Time Management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/>
              <a:t>Practice the 10-minute rule.</a:t>
            </a:r>
            <a:r>
              <a:rPr lang="en-GB" dirty="0" smtClean="0"/>
              <a:t> </a:t>
            </a:r>
          </a:p>
          <a:p>
            <a:r>
              <a:rPr lang="en-GB" b="1" dirty="0" smtClean="0"/>
              <a:t>Evaluate how you're spending your time.</a:t>
            </a:r>
          </a:p>
          <a:p>
            <a:r>
              <a:rPr lang="en-GB" b="1" dirty="0" smtClean="0"/>
              <a:t>Limit distractions.</a:t>
            </a:r>
            <a:r>
              <a:rPr lang="en-GB" dirty="0" smtClean="0"/>
              <a:t> </a:t>
            </a:r>
          </a:p>
          <a:p>
            <a:r>
              <a:rPr lang="en-GB" b="1" dirty="0" smtClean="0"/>
              <a:t>Get plenty of sleep, eat a healthy diet and exercise regularly.</a:t>
            </a:r>
            <a:r>
              <a:rPr lang="en-GB" dirty="0" smtClean="0"/>
              <a:t> </a:t>
            </a:r>
          </a:p>
          <a:p>
            <a:r>
              <a:rPr lang="en-GB" b="1" dirty="0" smtClean="0"/>
              <a:t>Take a time management course.</a:t>
            </a:r>
            <a:r>
              <a:rPr lang="en-GB" dirty="0" smtClean="0"/>
              <a:t> </a:t>
            </a:r>
          </a:p>
          <a:p>
            <a:r>
              <a:rPr lang="en-GB" b="1" dirty="0" smtClean="0"/>
              <a:t>Take a break when needed.</a:t>
            </a:r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175106" name="Picture 2" descr="Image result for tired emoji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54097" y="3925097"/>
            <a:ext cx="1789903" cy="178990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Things you can do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GB" b="1" dirty="0" smtClean="0"/>
              <a:t>1. Delegate Tasks</a:t>
            </a:r>
            <a:r>
              <a:rPr lang="en-GB" dirty="0" smtClean="0"/>
              <a:t> </a:t>
            </a:r>
          </a:p>
          <a:p>
            <a:pPr>
              <a:buNone/>
            </a:pPr>
            <a:r>
              <a:rPr lang="en-GB" b="1" dirty="0" smtClean="0"/>
              <a:t>2. Prioritize Work</a:t>
            </a:r>
            <a:r>
              <a:rPr lang="en-GB" dirty="0" smtClean="0"/>
              <a:t> </a:t>
            </a:r>
          </a:p>
          <a:p>
            <a:pPr>
              <a:buNone/>
            </a:pPr>
            <a:r>
              <a:rPr lang="en-GB" b="1" dirty="0" smtClean="0"/>
              <a:t>3. Avoid Procrastination</a:t>
            </a:r>
            <a:r>
              <a:rPr lang="en-GB" dirty="0" smtClean="0"/>
              <a:t> </a:t>
            </a:r>
          </a:p>
          <a:p>
            <a:pPr>
              <a:buNone/>
            </a:pPr>
            <a:r>
              <a:rPr lang="en-GB" b="1" dirty="0" smtClean="0"/>
              <a:t>4. Schedule Tasks</a:t>
            </a:r>
          </a:p>
          <a:p>
            <a:pPr>
              <a:buNone/>
            </a:pPr>
            <a:r>
              <a:rPr lang="en-GB" b="1" dirty="0" smtClean="0"/>
              <a:t>5. Avoid Stress</a:t>
            </a:r>
          </a:p>
          <a:p>
            <a:pPr>
              <a:buNone/>
            </a:pPr>
            <a:r>
              <a:rPr lang="en-GB" b="1" dirty="0" smtClean="0"/>
              <a:t>6. Set up Deadlines</a:t>
            </a:r>
          </a:p>
          <a:p>
            <a:pPr>
              <a:buNone/>
            </a:pPr>
            <a:r>
              <a:rPr lang="en-GB" b="1" dirty="0" smtClean="0"/>
              <a:t>7. Avoid Multitasking</a:t>
            </a:r>
          </a:p>
          <a:p>
            <a:pPr>
              <a:buNone/>
            </a:pPr>
            <a:r>
              <a:rPr lang="en-GB" b="1" dirty="0" smtClean="0"/>
              <a:t>8. Start Early</a:t>
            </a:r>
          </a:p>
          <a:p>
            <a:pPr>
              <a:buNone/>
            </a:pPr>
            <a:r>
              <a:rPr lang="en-GB" b="1" dirty="0" smtClean="0"/>
              <a:t>9. Take Some Breaks</a:t>
            </a:r>
          </a:p>
          <a:p>
            <a:pPr>
              <a:buNone/>
            </a:pPr>
            <a:r>
              <a:rPr lang="en-GB" b="1" dirty="0" smtClean="0"/>
              <a:t>10. Learn to say No</a:t>
            </a:r>
            <a:endParaRPr lang="en-GB" dirty="0" smtClean="0"/>
          </a:p>
          <a:p>
            <a:endParaRPr lang="en-GB" dirty="0"/>
          </a:p>
        </p:txBody>
      </p:sp>
      <p:pic>
        <p:nvPicPr>
          <p:cNvPr id="177154" name="Picture 2" descr="Image result for win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86226" y="1521354"/>
            <a:ext cx="4429124" cy="287321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="" xmlns:a16="http://schemas.microsoft.com/office/drawing/2014/main" id="{2ECD019E-9D9C-42FE-9DE6-D20D67D49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20" y="190501"/>
            <a:ext cx="8715436" cy="95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3600" dirty="0"/>
              <a:t>7</a:t>
            </a:r>
            <a:r>
              <a:rPr lang="en-US" altLang="en-US" sz="3600" dirty="0" smtClean="0"/>
              <a:t> habits of highly effective people </a:t>
            </a:r>
            <a:endParaRPr lang="en-US" alt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685800" y="1365911"/>
            <a:ext cx="73914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3600" dirty="0" smtClean="0">
                <a:solidFill>
                  <a:srgbClr val="00B050"/>
                </a:solidFill>
              </a:rPr>
              <a:t>Be Proactive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Take responsibility for your life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Don’t keep blaming others for your failures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Have freedom to choose your response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Proactive language – I can, I will, I prefer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	</a:t>
            </a:r>
            <a:r>
              <a:rPr lang="en-US" sz="2400" dirty="0" smtClean="0"/>
              <a:t>Reactive language – I can’t, I have to, if only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Focus their time and energy on things that they can control</a:t>
            </a:r>
            <a:endParaRPr lang="en-US" sz="2400" dirty="0"/>
          </a:p>
        </p:txBody>
      </p:sp>
      <p:sp>
        <p:nvSpPr>
          <p:cNvPr id="8" name="Text Box 5">
            <a:extLst>
              <a:ext uri="{FF2B5EF4-FFF2-40B4-BE49-F238E27FC236}">
                <a16:creationId xmlns="" xmlns:a16="http://schemas.microsoft.com/office/drawing/2014/main" id="{EA5EE37A-1FFF-4E0C-82AE-45B5ECB26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1" y="4966897"/>
            <a:ext cx="6934200" cy="406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GB" altLang="en-US" sz="1800" dirty="0" smtClean="0"/>
              <a:t>“</a:t>
            </a:r>
            <a:r>
              <a:rPr lang="en-GB" altLang="en-US" sz="1800" dirty="0"/>
              <a:t>T</a:t>
            </a:r>
            <a:r>
              <a:rPr lang="en-GB" altLang="en-US" sz="1800" dirty="0" smtClean="0"/>
              <a:t>he </a:t>
            </a:r>
            <a:r>
              <a:rPr lang="en-GB" altLang="en-US" sz="1800" dirty="0"/>
              <a:t>7 Habits of </a:t>
            </a:r>
            <a:r>
              <a:rPr lang="en-GB" altLang="en-US" sz="1800" dirty="0" smtClean="0"/>
              <a:t>Highly </a:t>
            </a:r>
            <a:r>
              <a:rPr lang="en-GB" altLang="en-US" sz="1800" dirty="0"/>
              <a:t>Effective People” by Stephen R. Covey</a:t>
            </a:r>
          </a:p>
        </p:txBody>
      </p:sp>
    </p:spTree>
    <p:extLst>
      <p:ext uri="{BB962C8B-B14F-4D97-AF65-F5344CB8AC3E}">
        <p14:creationId xmlns="" xmlns:p14="http://schemas.microsoft.com/office/powerpoint/2010/main" val="362845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42749" y="1524000"/>
            <a:ext cx="739140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2B1A92"/>
                </a:solidFill>
              </a:rPr>
              <a:t>2. Begin with the End in Mind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Are you right now who you want to be ? What you dreamed you’d be, and doing what you always wanted to do 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If your ladder is not leaning against the right wall, every step you take gets you to the wrong place.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Have a clear vision of your desired destination and make things happen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  <p:sp>
        <p:nvSpPr>
          <p:cNvPr id="6" name="Text Box 3">
            <a:extLst>
              <a:ext uri="{FF2B5EF4-FFF2-40B4-BE49-F238E27FC236}">
                <a16:creationId xmlns="" xmlns:a16="http://schemas.microsoft.com/office/drawing/2014/main" id="{2ECD019E-9D9C-42FE-9DE6-D20D67D49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20" y="190501"/>
            <a:ext cx="8715436" cy="95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3600" dirty="0"/>
              <a:t>7</a:t>
            </a:r>
            <a:r>
              <a:rPr lang="en-US" altLang="en-US" sz="3600" dirty="0" smtClean="0"/>
              <a:t> habits of highly effective people </a:t>
            </a:r>
            <a:endParaRPr lang="en-US" altLang="en-US" sz="3600" dirty="0"/>
          </a:p>
        </p:txBody>
      </p:sp>
    </p:spTree>
    <p:extLst>
      <p:ext uri="{BB962C8B-B14F-4D97-AF65-F5344CB8AC3E}">
        <p14:creationId xmlns="" xmlns:p14="http://schemas.microsoft.com/office/powerpoint/2010/main" val="297402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42749" y="1214426"/>
            <a:ext cx="73914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3. Put first things first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To live a balanced life, not doing everything comes along your way is OK.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You are in Charge .. You are the Creator….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Focus on your highest Priorities.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First things – what gives most worth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 smtClean="0"/>
              <a:t>Plan for every week</a:t>
            </a:r>
          </a:p>
          <a:p>
            <a:pPr marL="914400" lvl="1" indent="-457200">
              <a:buAutoNum type="arabicPeriod"/>
            </a:pPr>
            <a:r>
              <a:rPr lang="en-US" sz="2000" dirty="0" smtClean="0"/>
              <a:t>Connect with mission, roles, goals</a:t>
            </a:r>
          </a:p>
          <a:p>
            <a:pPr marL="914400" lvl="1" indent="-457200">
              <a:buAutoNum type="arabicPeriod"/>
            </a:pPr>
            <a:r>
              <a:rPr lang="en-US" sz="2000" dirty="0" smtClean="0"/>
              <a:t>Schedule the Big rocks</a:t>
            </a:r>
          </a:p>
          <a:p>
            <a:pPr marL="914400" lvl="1" indent="-457200">
              <a:buAutoNum type="arabicPeriod"/>
            </a:pPr>
            <a:r>
              <a:rPr lang="en-US" sz="2000" dirty="0" smtClean="0"/>
              <a:t>Organize rest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</p:txBody>
      </p:sp>
      <p:sp>
        <p:nvSpPr>
          <p:cNvPr id="6" name="Text Box 3">
            <a:extLst>
              <a:ext uri="{FF2B5EF4-FFF2-40B4-BE49-F238E27FC236}">
                <a16:creationId xmlns="" xmlns:a16="http://schemas.microsoft.com/office/drawing/2014/main" id="{2ECD019E-9D9C-42FE-9DE6-D20D67D49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20" y="190501"/>
            <a:ext cx="8715436" cy="95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3600" dirty="0"/>
              <a:t>7</a:t>
            </a:r>
            <a:r>
              <a:rPr lang="en-US" altLang="en-US" sz="3600" dirty="0" smtClean="0"/>
              <a:t> habits of highly effective people </a:t>
            </a:r>
            <a:endParaRPr lang="en-US" altLang="en-US" sz="3600" dirty="0"/>
          </a:p>
        </p:txBody>
      </p:sp>
    </p:spTree>
    <p:extLst>
      <p:ext uri="{BB962C8B-B14F-4D97-AF65-F5344CB8AC3E}">
        <p14:creationId xmlns="" xmlns:p14="http://schemas.microsoft.com/office/powerpoint/2010/main" val="214241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3">
            <a:extLst>
              <a:ext uri="{FF2B5EF4-FFF2-40B4-BE49-F238E27FC236}">
                <a16:creationId xmlns="" xmlns:a16="http://schemas.microsoft.com/office/drawing/2014/main" id="{5EA33755-67B4-4639-BAA4-52E7F62ED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5678"/>
            <a:ext cx="6870700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4400"/>
              <a:t>Structuring Your Time</a:t>
            </a:r>
          </a:p>
        </p:txBody>
      </p:sp>
      <p:pic>
        <p:nvPicPr>
          <p:cNvPr id="22533" name="Picture 4">
            <a:extLst>
              <a:ext uri="{FF2B5EF4-FFF2-40B4-BE49-F238E27FC236}">
                <a16:creationId xmlns="" xmlns:a16="http://schemas.microsoft.com/office/drawing/2014/main" id="{86BA2AB8-9761-4625-8595-941984B3C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288" y="1692011"/>
            <a:ext cx="3333750" cy="220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2534" name="Text Box 5">
            <a:extLst>
              <a:ext uri="{FF2B5EF4-FFF2-40B4-BE49-F238E27FC236}">
                <a16:creationId xmlns="" xmlns:a16="http://schemas.microsoft.com/office/drawing/2014/main" id="{EA5EE37A-1FFF-4E0C-82AE-45B5ECB26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1" y="4173803"/>
            <a:ext cx="6437313" cy="533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GB" altLang="en-US" sz="1800" dirty="0"/>
              <a:t>Time Management Matrix: Adapted from “the 7 Habits of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GB" altLang="en-US" sz="1800" dirty="0"/>
              <a:t>Highly Effective People” by Stephen R. Covey</a:t>
            </a:r>
          </a:p>
        </p:txBody>
      </p:sp>
    </p:spTree>
    <p:extLst>
      <p:ext uri="{BB962C8B-B14F-4D97-AF65-F5344CB8AC3E}">
        <p14:creationId xmlns="" xmlns:p14="http://schemas.microsoft.com/office/powerpoint/2010/main" val="29816970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42749" y="1524000"/>
            <a:ext cx="7844051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0F0"/>
                </a:solidFill>
              </a:rPr>
              <a:t>4</a:t>
            </a:r>
            <a:r>
              <a:rPr lang="en-US" sz="3600" dirty="0" smtClean="0">
                <a:solidFill>
                  <a:srgbClr val="00B0F0"/>
                </a:solidFill>
              </a:rPr>
              <a:t>. Think Win-Win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Work effectively with others to achieve optimal results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Do not succeed in terms of someone else’s failure.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Posses 3 vital character traits;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Integrity- Sticking to true feelings, values and commitments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Maturity – expressing your ideas and feelings with courage and consider the ideas and feelings of others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Abundance Mentality- Believing there is plenty for everyone </a:t>
            </a:r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000" dirty="0" smtClean="0"/>
          </a:p>
        </p:txBody>
      </p:sp>
      <p:sp>
        <p:nvSpPr>
          <p:cNvPr id="6" name="Text Box 3">
            <a:extLst>
              <a:ext uri="{FF2B5EF4-FFF2-40B4-BE49-F238E27FC236}">
                <a16:creationId xmlns="" xmlns:a16="http://schemas.microsoft.com/office/drawing/2014/main" id="{2ECD019E-9D9C-42FE-9DE6-D20D67D49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20" y="190501"/>
            <a:ext cx="8715436" cy="95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3600" dirty="0"/>
              <a:t>7</a:t>
            </a:r>
            <a:r>
              <a:rPr lang="en-US" altLang="en-US" sz="3600" dirty="0" smtClean="0"/>
              <a:t> habits of highly effective people </a:t>
            </a:r>
            <a:endParaRPr lang="en-US" altLang="en-US" sz="3600" dirty="0"/>
          </a:p>
        </p:txBody>
      </p:sp>
    </p:spTree>
    <p:extLst>
      <p:ext uri="{BB962C8B-B14F-4D97-AF65-F5344CB8AC3E}">
        <p14:creationId xmlns="" xmlns:p14="http://schemas.microsoft.com/office/powerpoint/2010/main" val="254500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50 Inspirational (And Actionable) Time Management Quotes - RescueTime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857236"/>
            <a:ext cx="7215238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00034" y="1524000"/>
            <a:ext cx="7844051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70C0"/>
                </a:solidFill>
              </a:rPr>
              <a:t>5. Seek First to Understand, Then to be Understood.</a:t>
            </a:r>
          </a:p>
          <a:p>
            <a:endParaRPr lang="en-US" sz="3600" dirty="0" smtClean="0">
              <a:solidFill>
                <a:srgbClr val="0070C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Communication -  not only reading, writing and talking but also LISTENING….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Understand others </a:t>
            </a:r>
            <a:endParaRPr lang="en-US" dirty="0" smtClean="0"/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000" dirty="0" smtClean="0"/>
          </a:p>
        </p:txBody>
      </p:sp>
      <p:sp>
        <p:nvSpPr>
          <p:cNvPr id="6" name="Text Box 3">
            <a:extLst>
              <a:ext uri="{FF2B5EF4-FFF2-40B4-BE49-F238E27FC236}">
                <a16:creationId xmlns="" xmlns:a16="http://schemas.microsoft.com/office/drawing/2014/main" id="{2ECD019E-9D9C-42FE-9DE6-D20D67D49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20" y="190501"/>
            <a:ext cx="8715436" cy="95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3600" dirty="0"/>
              <a:t>7</a:t>
            </a:r>
            <a:r>
              <a:rPr lang="en-US" altLang="en-US" sz="3600" dirty="0" smtClean="0"/>
              <a:t> habits of highly effective people </a:t>
            </a:r>
            <a:endParaRPr lang="en-US" altLang="en-US" sz="3600" dirty="0"/>
          </a:p>
        </p:txBody>
      </p:sp>
    </p:spTree>
    <p:extLst>
      <p:ext uri="{BB962C8B-B14F-4D97-AF65-F5344CB8AC3E}">
        <p14:creationId xmlns="" xmlns:p14="http://schemas.microsoft.com/office/powerpoint/2010/main" val="277177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eek first"/>
          <p:cNvPicPr/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17500"/>
            <a:ext cx="6781800" cy="5016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93788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42749" y="1524000"/>
            <a:ext cx="784405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6</a:t>
            </a:r>
            <a:r>
              <a:rPr lang="en-US" sz="3600" dirty="0" smtClean="0">
                <a:solidFill>
                  <a:srgbClr val="0070C0"/>
                </a:solidFill>
              </a:rPr>
              <a:t>. Synergize</a:t>
            </a:r>
            <a:endParaRPr lang="en-US" sz="2400" dirty="0"/>
          </a:p>
          <a:p>
            <a:pPr lvl="1"/>
            <a:endParaRPr lang="en-US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Innovate and problem solve with those who have different point of view.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Two head s are better than one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Creative corporation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Helps you to discover things collectively which might be difficult individually.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Value differences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</p:txBody>
      </p:sp>
      <p:sp>
        <p:nvSpPr>
          <p:cNvPr id="6" name="Text Box 3">
            <a:extLst>
              <a:ext uri="{FF2B5EF4-FFF2-40B4-BE49-F238E27FC236}">
                <a16:creationId xmlns="" xmlns:a16="http://schemas.microsoft.com/office/drawing/2014/main" id="{2ECD019E-9D9C-42FE-9DE6-D20D67D49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20" y="190501"/>
            <a:ext cx="8715436" cy="95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3600" dirty="0"/>
              <a:t>7</a:t>
            </a:r>
            <a:r>
              <a:rPr lang="en-US" altLang="en-US" sz="3600" dirty="0" smtClean="0"/>
              <a:t> habits of highly effective people </a:t>
            </a:r>
            <a:endParaRPr lang="en-US" altLang="en-US" sz="3600" dirty="0"/>
          </a:p>
        </p:txBody>
      </p:sp>
    </p:spTree>
    <p:extLst>
      <p:ext uri="{BB962C8B-B14F-4D97-AF65-F5344CB8AC3E}">
        <p14:creationId xmlns="" xmlns:p14="http://schemas.microsoft.com/office/powerpoint/2010/main" val="137231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42749" y="1524000"/>
            <a:ext cx="784405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B050"/>
                </a:solidFill>
              </a:rPr>
              <a:t>7. Sharpen the SAW</a:t>
            </a:r>
            <a:endParaRPr lang="en-US" sz="2400" dirty="0">
              <a:solidFill>
                <a:srgbClr val="00B050"/>
              </a:solidFill>
            </a:endParaRPr>
          </a:p>
          <a:p>
            <a:pPr lvl="1"/>
            <a:endParaRPr lang="en-US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Seek continuous Improvement and renewal professionally and personally.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Four areas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Physical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Social/Emotional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Mental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Spiritual 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</p:txBody>
      </p:sp>
      <p:sp>
        <p:nvSpPr>
          <p:cNvPr id="6" name="Text Box 3">
            <a:extLst>
              <a:ext uri="{FF2B5EF4-FFF2-40B4-BE49-F238E27FC236}">
                <a16:creationId xmlns="" xmlns:a16="http://schemas.microsoft.com/office/drawing/2014/main" id="{2ECD019E-9D9C-42FE-9DE6-D20D67D49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20" y="190501"/>
            <a:ext cx="8715436" cy="95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3600" dirty="0"/>
              <a:t>7</a:t>
            </a:r>
            <a:r>
              <a:rPr lang="en-US" altLang="en-US" sz="3600" dirty="0" smtClean="0"/>
              <a:t> habits of highly effective people </a:t>
            </a:r>
            <a:endParaRPr lang="en-US" altLang="en-US" sz="3600" dirty="0"/>
          </a:p>
        </p:txBody>
      </p:sp>
    </p:spTree>
    <p:extLst>
      <p:ext uri="{BB962C8B-B14F-4D97-AF65-F5344CB8AC3E}">
        <p14:creationId xmlns="" xmlns:p14="http://schemas.microsoft.com/office/powerpoint/2010/main" val="228567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Text Box 3">
            <a:extLst>
              <a:ext uri="{FF2B5EF4-FFF2-40B4-BE49-F238E27FC236}">
                <a16:creationId xmlns="" xmlns:a16="http://schemas.microsoft.com/office/drawing/2014/main" id="{9A2EEEBF-C88A-4C51-8CF5-A24D78B8CD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429136"/>
            <a:ext cx="7740650" cy="66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sz="4400" dirty="0"/>
              <a:t/>
            </a:r>
            <a:br>
              <a:rPr lang="en-US" altLang="en-US" sz="4400" dirty="0"/>
            </a:br>
            <a:endParaRPr lang="en-US" altLang="en-US" sz="4400" dirty="0"/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4400" dirty="0" smtClean="0"/>
              <a:t>Thank </a:t>
            </a:r>
            <a:r>
              <a:rPr lang="en-US" altLang="en-US" sz="4400" dirty="0"/>
              <a:t>You</a:t>
            </a:r>
          </a:p>
        </p:txBody>
      </p:sp>
      <p:pic>
        <p:nvPicPr>
          <p:cNvPr id="3" name="Picture 2" descr="Herbert von Karajan quote: Those who have achieved all their aims probably  set them...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1071550"/>
            <a:ext cx="7000923" cy="2697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>
            <a:extLst>
              <a:ext uri="{FF2B5EF4-FFF2-40B4-BE49-F238E27FC236}">
                <a16:creationId xmlns="" xmlns:a16="http://schemas.microsoft.com/office/drawing/2014/main" id="{F6C18E8D-5ED2-4311-98C8-5D9AEFF7DD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27000"/>
            <a:ext cx="6870700" cy="1016000"/>
          </a:xfrm>
        </p:spPr>
        <p:txBody>
          <a:bodyPr/>
          <a:lstStyle/>
          <a:p>
            <a:pPr eaLnBrk="1" hangingPunct="1"/>
            <a:r>
              <a:rPr lang="en-US" altLang="en-US" dirty="0"/>
              <a:t>Agenda</a:t>
            </a:r>
          </a:p>
        </p:txBody>
      </p:sp>
      <p:sp>
        <p:nvSpPr>
          <p:cNvPr id="6149" name="Rectangle 3">
            <a:extLst>
              <a:ext uri="{FF2B5EF4-FFF2-40B4-BE49-F238E27FC236}">
                <a16:creationId xmlns="" xmlns:a16="http://schemas.microsoft.com/office/drawing/2014/main" id="{4F25F735-88D4-4909-85FC-82EFEA2947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1270000"/>
            <a:ext cx="7315200" cy="36195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Time </a:t>
            </a:r>
            <a:r>
              <a:rPr lang="en-US" altLang="en-US" dirty="0"/>
              <a:t>Management</a:t>
            </a:r>
          </a:p>
          <a:p>
            <a:pPr lvl="1" eaLnBrk="1" hangingPunct="1"/>
            <a:r>
              <a:rPr lang="en-US" altLang="en-US" dirty="0" smtClean="0"/>
              <a:t>Structuring </a:t>
            </a:r>
            <a:r>
              <a:rPr lang="en-US" altLang="en-US" dirty="0"/>
              <a:t>your </a:t>
            </a:r>
            <a:r>
              <a:rPr lang="en-US" altLang="en-US" dirty="0" smtClean="0"/>
              <a:t>time</a:t>
            </a:r>
          </a:p>
          <a:p>
            <a:pPr lvl="1" eaLnBrk="1" hangingPunct="1"/>
            <a:r>
              <a:rPr lang="en-US" altLang="en-US" dirty="0" smtClean="0"/>
              <a:t>Tips for effective Time Management</a:t>
            </a:r>
          </a:p>
          <a:p>
            <a:pPr lvl="1" eaLnBrk="1" hangingPunct="1"/>
            <a:r>
              <a:rPr lang="en-US" altLang="en-US" dirty="0" smtClean="0"/>
              <a:t>7 </a:t>
            </a:r>
            <a:r>
              <a:rPr lang="en-US" altLang="en-US" dirty="0" err="1" smtClean="0"/>
              <a:t>Habbits</a:t>
            </a:r>
            <a:r>
              <a:rPr lang="en-US" altLang="en-US" dirty="0" smtClean="0"/>
              <a:t> of Highly effective people </a:t>
            </a:r>
            <a:endParaRPr lang="en-US" altLang="en-US" dirty="0"/>
          </a:p>
          <a:p>
            <a:pPr lvl="1" eaLnBrk="1" hangingPunct="1"/>
            <a:endParaRPr lang="en-US" altLang="en-US" dirty="0"/>
          </a:p>
        </p:txBody>
      </p:sp>
      <p:sp>
        <p:nvSpPr>
          <p:cNvPr id="6147" name="Slide Number Placeholder 5">
            <a:extLst>
              <a:ext uri="{FF2B5EF4-FFF2-40B4-BE49-F238E27FC236}">
                <a16:creationId xmlns="" xmlns:a16="http://schemas.microsoft.com/office/drawing/2014/main" id="{26F119C5-B674-4FE3-87E5-901ADAD24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ACD5E64-4CA2-4F3C-8D78-71727B18B7B5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ext Box 2">
            <a:extLst>
              <a:ext uri="{FF2B5EF4-FFF2-40B4-BE49-F238E27FC236}">
                <a16:creationId xmlns="" xmlns:a16="http://schemas.microsoft.com/office/drawing/2014/main" id="{80E66E28-29AB-4268-B12E-6844BDCF66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8300" y="5207000"/>
            <a:ext cx="1905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64B78CE-5E5A-472B-9BB4-7A9D07F78790}" type="slidenum">
              <a:rPr lang="en-US" altLang="en-US" sz="1400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en-US" sz="1400"/>
          </a:p>
        </p:txBody>
      </p:sp>
      <p:sp>
        <p:nvSpPr>
          <p:cNvPr id="12292" name="Text Box 3">
            <a:extLst>
              <a:ext uri="{FF2B5EF4-FFF2-40B4-BE49-F238E27FC236}">
                <a16:creationId xmlns="" xmlns:a16="http://schemas.microsoft.com/office/drawing/2014/main" id="{579F5602-527C-4A6E-90C6-166C7ADA8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5678"/>
            <a:ext cx="6870700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4400"/>
              <a:t>Time Management</a:t>
            </a:r>
          </a:p>
        </p:txBody>
      </p:sp>
      <p:sp>
        <p:nvSpPr>
          <p:cNvPr id="12293" name="Text Box 4">
            <a:extLst>
              <a:ext uri="{FF2B5EF4-FFF2-40B4-BE49-F238E27FC236}">
                <a16:creationId xmlns="" xmlns:a16="http://schemas.microsoft.com/office/drawing/2014/main" id="{A7CD9FA6-5376-45A0-BAD3-1920297BB0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524000"/>
            <a:ext cx="76962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32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8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4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9pPr>
          </a:lstStyle>
          <a:p>
            <a:pPr eaLnBrk="1" hangingPunct="1">
              <a:buFont typeface="Comic Sans MS" panose="030F0702030302020204" pitchFamily="66" charset="0"/>
              <a:buChar char="•"/>
            </a:pPr>
            <a:r>
              <a:rPr lang="en-US" altLang="en-US" dirty="0" smtClean="0"/>
              <a:t>Time is the only resource that cannot be recycled.</a:t>
            </a:r>
          </a:p>
          <a:p>
            <a:pPr eaLnBrk="1" hangingPunct="1">
              <a:buFont typeface="Comic Sans MS" panose="030F0702030302020204" pitchFamily="66" charset="0"/>
              <a:buChar char="•"/>
            </a:pPr>
            <a:r>
              <a:rPr lang="en-US" altLang="en-US" dirty="0" smtClean="0"/>
              <a:t>Manage time means Manage tasks </a:t>
            </a:r>
            <a:endParaRPr lang="en-US" altLang="en-US" dirty="0"/>
          </a:p>
          <a:p>
            <a:pPr eaLnBrk="1" hangingPunct="1">
              <a:buFont typeface="Comic Sans MS" panose="030F0702030302020204" pitchFamily="66" charset="0"/>
              <a:buChar char="•"/>
            </a:pPr>
            <a:r>
              <a:rPr lang="en-US" altLang="en-US" dirty="0"/>
              <a:t>To complete all tasks on time with minimum personal stress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57356" y="4286260"/>
            <a:ext cx="55007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smtClean="0"/>
              <a:t>Time  =  Life</a:t>
            </a:r>
          </a:p>
          <a:p>
            <a:endParaRPr lang="en-GB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Time Wasters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are your Time wasters ?</a:t>
            </a:r>
            <a:endParaRPr lang="en-GB" dirty="0"/>
          </a:p>
        </p:txBody>
      </p:sp>
      <p:pic>
        <p:nvPicPr>
          <p:cNvPr id="4" name="Picture 3" descr="Facebook Mania: Are we wasting time? | 2016-09-2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253322"/>
            <a:ext cx="2088515" cy="1208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6" name="AutoShape 2" descr="Image result for unnecessary paper wor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8" name="Picture 4" descr="Image result for unnecessary paper work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43702" y="304271"/>
            <a:ext cx="2085962" cy="2491476"/>
          </a:xfrm>
          <a:prstGeom prst="rect">
            <a:avLst/>
          </a:prstGeom>
          <a:noFill/>
        </p:spPr>
      </p:pic>
      <p:pic>
        <p:nvPicPr>
          <p:cNvPr id="1030" name="Picture 6" descr="Image result for useless meeting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29268" y="3071814"/>
            <a:ext cx="3000396" cy="2286016"/>
          </a:xfrm>
          <a:prstGeom prst="rect">
            <a:avLst/>
          </a:prstGeom>
          <a:noFill/>
        </p:spPr>
      </p:pic>
      <p:pic>
        <p:nvPicPr>
          <p:cNvPr id="1032" name="Picture 8" descr="Image result for istagram ico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flipV="1">
            <a:off x="3954453" y="1908339"/>
            <a:ext cx="1774815" cy="1774815"/>
          </a:xfrm>
          <a:prstGeom prst="rect">
            <a:avLst/>
          </a:prstGeom>
          <a:noFill/>
        </p:spPr>
      </p:pic>
      <p:pic>
        <p:nvPicPr>
          <p:cNvPr id="1034" name="Picture 10" descr="Image result for netflix icon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00298" y="3580538"/>
            <a:ext cx="2058995" cy="177729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 Box 2">
            <a:extLst>
              <a:ext uri="{FF2B5EF4-FFF2-40B4-BE49-F238E27FC236}">
                <a16:creationId xmlns="" xmlns:a16="http://schemas.microsoft.com/office/drawing/2014/main" id="{2A4416FB-4E98-41DB-A6C9-0C416E836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8300" y="5207000"/>
            <a:ext cx="1905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101B693D-F4A3-4D66-91A9-A75C4F1D336A}" type="slidenum">
              <a:rPr lang="en-US" altLang="en-US" sz="1400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 sz="1400"/>
          </a:p>
        </p:txBody>
      </p:sp>
      <p:sp>
        <p:nvSpPr>
          <p:cNvPr id="14340" name="Text Box 3">
            <a:extLst>
              <a:ext uri="{FF2B5EF4-FFF2-40B4-BE49-F238E27FC236}">
                <a16:creationId xmlns="" xmlns:a16="http://schemas.microsoft.com/office/drawing/2014/main" id="{0FFD0B04-F573-478A-BBA9-1FEC56B73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90500"/>
            <a:ext cx="7937500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4400" dirty="0" smtClean="0"/>
              <a:t>Advantages </a:t>
            </a:r>
            <a:r>
              <a:rPr lang="en-US" altLang="en-US" sz="4400" dirty="0"/>
              <a:t>of Time Management</a:t>
            </a:r>
          </a:p>
        </p:txBody>
      </p:sp>
      <p:sp>
        <p:nvSpPr>
          <p:cNvPr id="14341" name="Text Box 4">
            <a:extLst>
              <a:ext uri="{FF2B5EF4-FFF2-40B4-BE49-F238E27FC236}">
                <a16:creationId xmlns="" xmlns:a16="http://schemas.microsoft.com/office/drawing/2014/main" id="{9309B360-5E6E-44D5-BAC9-19BB73CD28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524000"/>
            <a:ext cx="7696200" cy="3493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32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8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4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8138" algn="l"/>
                <a:tab pos="785813" algn="l"/>
                <a:tab pos="1235075" algn="l"/>
                <a:tab pos="1684338" algn="l"/>
                <a:tab pos="2133600" algn="l"/>
                <a:tab pos="2582863" algn="l"/>
                <a:tab pos="3032125" algn="l"/>
                <a:tab pos="3481388" algn="l"/>
                <a:tab pos="3930650" algn="l"/>
                <a:tab pos="4379913" algn="l"/>
                <a:tab pos="4829175" algn="l"/>
                <a:tab pos="5278438" algn="l"/>
                <a:tab pos="5727700" algn="l"/>
                <a:tab pos="6176963" algn="l"/>
                <a:tab pos="6626225" algn="l"/>
                <a:tab pos="7075488" algn="l"/>
                <a:tab pos="7524750" algn="l"/>
                <a:tab pos="7974013" algn="l"/>
                <a:tab pos="8423275" algn="l"/>
                <a:tab pos="8872538" algn="l"/>
                <a:tab pos="9321800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9pPr>
          </a:lstStyle>
          <a:p>
            <a:pPr eaLnBrk="1" hangingPunct="1">
              <a:buFont typeface="Comic Sans MS" panose="030F0702030302020204" pitchFamily="66" charset="0"/>
              <a:buChar char="•"/>
            </a:pPr>
            <a:r>
              <a:rPr lang="en-US" altLang="en-US" dirty="0"/>
              <a:t>gain time </a:t>
            </a:r>
          </a:p>
          <a:p>
            <a:pPr eaLnBrk="1" hangingPunct="1">
              <a:buFont typeface="Comic Sans MS" panose="030F0702030302020204" pitchFamily="66" charset="0"/>
              <a:buChar char="•"/>
            </a:pPr>
            <a:r>
              <a:rPr lang="en-US" altLang="en-US" dirty="0"/>
              <a:t>motivates and initiates </a:t>
            </a:r>
          </a:p>
          <a:p>
            <a:pPr eaLnBrk="1" hangingPunct="1">
              <a:buFont typeface="Comic Sans MS" panose="030F0702030302020204" pitchFamily="66" charset="0"/>
              <a:buChar char="•"/>
            </a:pPr>
            <a:r>
              <a:rPr lang="en-US" altLang="en-US" dirty="0"/>
              <a:t>reduces avoidance </a:t>
            </a:r>
          </a:p>
          <a:p>
            <a:pPr eaLnBrk="1" hangingPunct="1">
              <a:buFont typeface="Comic Sans MS" panose="030F0702030302020204" pitchFamily="66" charset="0"/>
              <a:buChar char="•"/>
            </a:pPr>
            <a:r>
              <a:rPr lang="en-US" altLang="en-US" dirty="0"/>
              <a:t>promotes review </a:t>
            </a:r>
          </a:p>
          <a:p>
            <a:pPr eaLnBrk="1" hangingPunct="1">
              <a:buFont typeface="Comic Sans MS" panose="030F0702030302020204" pitchFamily="66" charset="0"/>
              <a:buChar char="•"/>
            </a:pPr>
            <a:r>
              <a:rPr lang="en-US" altLang="en-US" dirty="0"/>
              <a:t>eliminates cramming </a:t>
            </a:r>
          </a:p>
          <a:p>
            <a:pPr eaLnBrk="1" hangingPunct="1">
              <a:buFont typeface="Comic Sans MS" panose="030F0702030302020204" pitchFamily="66" charset="0"/>
              <a:buChar char="•"/>
            </a:pPr>
            <a:r>
              <a:rPr lang="en-US" altLang="en-US" dirty="0"/>
              <a:t>reduces anxiety </a:t>
            </a:r>
          </a:p>
          <a:p>
            <a:pPr eaLnBrk="1" hangingPunct="1">
              <a:buClrTx/>
              <a:buFontTx/>
              <a:buNone/>
            </a:pPr>
            <a:endParaRPr lang="en-US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Obstacles to effective Time Management;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GB" dirty="0" smtClean="0"/>
              <a:t>1.  Unclear objectives</a:t>
            </a:r>
          </a:p>
          <a:p>
            <a:pPr>
              <a:buNone/>
            </a:pPr>
            <a:r>
              <a:rPr lang="en-GB" dirty="0" smtClean="0"/>
              <a:t>2. Disorganization</a:t>
            </a:r>
          </a:p>
          <a:p>
            <a:pPr>
              <a:buNone/>
            </a:pPr>
            <a:r>
              <a:rPr lang="en-GB" dirty="0" smtClean="0"/>
              <a:t>3. Inability to say "NO"</a:t>
            </a:r>
          </a:p>
          <a:p>
            <a:pPr>
              <a:buNone/>
            </a:pPr>
            <a:r>
              <a:rPr lang="en-GB" dirty="0" smtClean="0"/>
              <a:t>4. Interruptions</a:t>
            </a:r>
          </a:p>
          <a:p>
            <a:pPr>
              <a:buNone/>
            </a:pPr>
            <a:r>
              <a:rPr lang="en-GB" dirty="0" smtClean="0"/>
              <a:t>5. More interruptions- unwanted visitors</a:t>
            </a:r>
          </a:p>
          <a:p>
            <a:pPr>
              <a:buNone/>
            </a:pPr>
            <a:r>
              <a:rPr lang="en-GB" dirty="0" smtClean="0"/>
              <a:t>6. Periods of Inactivity ( After Lunch, laziness etc..)</a:t>
            </a:r>
          </a:p>
          <a:p>
            <a:pPr>
              <a:buNone/>
            </a:pPr>
            <a:r>
              <a:rPr lang="en-GB" dirty="0" smtClean="0"/>
              <a:t>7.Too many things to do - Multitasking without good focus on one thing</a:t>
            </a:r>
          </a:p>
          <a:p>
            <a:pPr>
              <a:buNone/>
            </a:pPr>
            <a:r>
              <a:rPr lang="en-GB" dirty="0" smtClean="0"/>
              <a:t>8. Stress and fatigue</a:t>
            </a:r>
          </a:p>
          <a:p>
            <a:pPr>
              <a:buNone/>
            </a:pPr>
            <a:r>
              <a:rPr lang="en-GB" dirty="0" smtClean="0"/>
              <a:t>9. All work no play</a:t>
            </a:r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can we Manage time ? 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1354"/>
            <a:ext cx="3729036" cy="3626115"/>
          </a:xfrm>
        </p:spPr>
        <p:txBody>
          <a:bodyPr/>
          <a:lstStyle/>
          <a:p>
            <a:endParaRPr lang="en-GB" dirty="0" smtClean="0"/>
          </a:p>
          <a:p>
            <a:r>
              <a:rPr lang="en-GB" sz="4800" dirty="0" smtClean="0"/>
              <a:t>T</a:t>
            </a:r>
            <a:r>
              <a:rPr lang="en-GB" dirty="0" smtClean="0"/>
              <a:t>hings to do list </a:t>
            </a:r>
          </a:p>
          <a:p>
            <a:r>
              <a:rPr lang="en-GB" sz="4800" dirty="0" smtClean="0"/>
              <a:t>I</a:t>
            </a:r>
            <a:r>
              <a:rPr lang="en-GB" dirty="0" smtClean="0"/>
              <a:t>dentify Priority</a:t>
            </a:r>
          </a:p>
          <a:p>
            <a:r>
              <a:rPr lang="en-GB" sz="4800" dirty="0" smtClean="0"/>
              <a:t>M</a:t>
            </a:r>
            <a:r>
              <a:rPr lang="en-GB" dirty="0" smtClean="0"/>
              <a:t>aking it Happen</a:t>
            </a:r>
          </a:p>
          <a:p>
            <a:r>
              <a:rPr lang="en-GB" sz="4800" dirty="0" smtClean="0"/>
              <a:t>E</a:t>
            </a:r>
            <a:r>
              <a:rPr lang="en-GB" dirty="0" smtClean="0"/>
              <a:t>valuate Deviations </a:t>
            </a:r>
          </a:p>
          <a:p>
            <a:endParaRPr lang="en-GB" dirty="0"/>
          </a:p>
        </p:txBody>
      </p:sp>
      <p:pic>
        <p:nvPicPr>
          <p:cNvPr id="4" name="Picture 3" descr="Top 4 Time Wasters In HR | Monster.ca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1408906"/>
            <a:ext cx="3943350" cy="3448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ext Box 2">
            <a:extLst>
              <a:ext uri="{FF2B5EF4-FFF2-40B4-BE49-F238E27FC236}">
                <a16:creationId xmlns="" xmlns:a16="http://schemas.microsoft.com/office/drawing/2014/main" id="{8B66B09B-A190-4E3E-BE37-E6BECE7DAC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8300" y="5207000"/>
            <a:ext cx="1905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6B65BC7-5BE2-4892-86B9-D63FA6D0841D}" type="slidenum">
              <a:rPr lang="en-US" altLang="en-US" sz="1400"/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 sz="1400"/>
          </a:p>
        </p:txBody>
      </p:sp>
      <p:sp>
        <p:nvSpPr>
          <p:cNvPr id="16388" name="Text Box 3">
            <a:extLst>
              <a:ext uri="{FF2B5EF4-FFF2-40B4-BE49-F238E27FC236}">
                <a16:creationId xmlns="" xmlns:a16="http://schemas.microsoft.com/office/drawing/2014/main" id="{1690FBB2-C76F-4DA4-989C-CBF40959A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4414" y="0"/>
            <a:ext cx="6870700" cy="785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4400" dirty="0"/>
              <a:t>Structuring Your Time</a:t>
            </a:r>
          </a:p>
        </p:txBody>
      </p:sp>
      <p:sp>
        <p:nvSpPr>
          <p:cNvPr id="16389" name="Text Box 4">
            <a:extLst>
              <a:ext uri="{FF2B5EF4-FFF2-40B4-BE49-F238E27FC236}">
                <a16:creationId xmlns="" xmlns:a16="http://schemas.microsoft.com/office/drawing/2014/main" id="{148FCFA3-4FFF-4B38-9C37-B64BC95C1E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382" y="785798"/>
            <a:ext cx="8243918" cy="368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38138" indent="-338138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326688" algn="l"/>
                <a:tab pos="10775950" algn="l"/>
                <a:tab pos="10779125" algn="l"/>
              </a:tabLst>
              <a:defRPr sz="32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326688" algn="l"/>
                <a:tab pos="10775950" algn="l"/>
                <a:tab pos="10779125" algn="l"/>
              </a:tabLst>
              <a:defRPr sz="28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326688" algn="l"/>
                <a:tab pos="10775950" algn="l"/>
                <a:tab pos="10779125" algn="l"/>
              </a:tabLst>
              <a:defRPr sz="24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326688" algn="l"/>
                <a:tab pos="10775950" algn="l"/>
                <a:tab pos="10779125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326688" algn="l"/>
                <a:tab pos="10775950" algn="l"/>
                <a:tab pos="10779125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326688" algn="l"/>
                <a:tab pos="10775950" algn="l"/>
                <a:tab pos="10779125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326688" algn="l"/>
                <a:tab pos="10775950" algn="l"/>
                <a:tab pos="10779125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326688" algn="l"/>
                <a:tab pos="10775950" algn="l"/>
                <a:tab pos="10779125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04875" algn="l"/>
                <a:tab pos="1819275" algn="l"/>
                <a:tab pos="2733675" algn="l"/>
                <a:tab pos="3648075" algn="l"/>
                <a:tab pos="4562475" algn="l"/>
                <a:tab pos="5476875" algn="l"/>
                <a:tab pos="6391275" algn="l"/>
                <a:tab pos="7305675" algn="l"/>
                <a:tab pos="8220075" algn="l"/>
                <a:tab pos="9134475" algn="l"/>
                <a:tab pos="10048875" algn="l"/>
                <a:tab pos="10326688" algn="l"/>
                <a:tab pos="10775950" algn="l"/>
                <a:tab pos="10779125" algn="l"/>
              </a:tabLst>
              <a:defRPr sz="2000">
                <a:solidFill>
                  <a:srgbClr val="000000"/>
                </a:solidFill>
                <a:latin typeface="Comic Sans MS" panose="030F0702030302020204" pitchFamily="66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450"/>
              </a:spcBef>
              <a:buFont typeface="Comic Sans MS" panose="030F0702030302020204" pitchFamily="66" charset="0"/>
              <a:buChar char="•"/>
            </a:pPr>
            <a:r>
              <a:rPr lang="en-US" altLang="en-US" sz="1800" dirty="0"/>
              <a:t>Number of hours of sleep each </a:t>
            </a:r>
            <a:r>
              <a:rPr lang="en-US" altLang="en-US" sz="1800" dirty="0" smtClean="0"/>
              <a:t>night  - x1</a:t>
            </a:r>
            <a:r>
              <a:rPr lang="en-US" altLang="en-US" sz="1800" dirty="0"/>
              <a:t>	</a:t>
            </a:r>
            <a:r>
              <a:rPr lang="en-US" altLang="en-US" sz="1800" dirty="0" smtClean="0"/>
              <a:t>	__ </a:t>
            </a:r>
            <a:r>
              <a:rPr lang="en-US" altLang="en-US" sz="1800" dirty="0"/>
              <a:t>X 7 = __</a:t>
            </a:r>
          </a:p>
          <a:p>
            <a:pPr eaLnBrk="1" hangingPunct="1">
              <a:lnSpc>
                <a:spcPct val="80000"/>
              </a:lnSpc>
              <a:spcBef>
                <a:spcPts val="450"/>
              </a:spcBef>
              <a:buFont typeface="Comic Sans MS" panose="030F0702030302020204" pitchFamily="66" charset="0"/>
              <a:buChar char="•"/>
            </a:pPr>
            <a:r>
              <a:rPr lang="en-US" altLang="en-US" sz="1800" dirty="0"/>
              <a:t>Number of grooming hours per day	</a:t>
            </a:r>
            <a:r>
              <a:rPr lang="en-US" altLang="en-US" sz="1800" dirty="0" smtClean="0"/>
              <a:t>		__ </a:t>
            </a:r>
            <a:r>
              <a:rPr lang="en-US" altLang="en-US" sz="1800" dirty="0"/>
              <a:t>X 7 = __</a:t>
            </a:r>
          </a:p>
          <a:p>
            <a:pPr eaLnBrk="1" hangingPunct="1">
              <a:lnSpc>
                <a:spcPct val="80000"/>
              </a:lnSpc>
              <a:spcBef>
                <a:spcPts val="450"/>
              </a:spcBef>
              <a:buFont typeface="Comic Sans MS" panose="030F0702030302020204" pitchFamily="66" charset="0"/>
              <a:buChar char="•"/>
            </a:pPr>
            <a:r>
              <a:rPr lang="en-US" altLang="en-US" sz="1800" dirty="0"/>
              <a:t>Number of hours for meals/snacks per day - include preparation time					</a:t>
            </a:r>
            <a:r>
              <a:rPr lang="en-US" altLang="en-US" sz="1800" dirty="0" smtClean="0"/>
              <a:t>		__ </a:t>
            </a:r>
            <a:r>
              <a:rPr lang="en-US" altLang="en-US" sz="1800" dirty="0"/>
              <a:t>X 7 = __</a:t>
            </a:r>
          </a:p>
          <a:p>
            <a:pPr eaLnBrk="1" hangingPunct="1">
              <a:lnSpc>
                <a:spcPct val="80000"/>
              </a:lnSpc>
              <a:spcBef>
                <a:spcPts val="450"/>
              </a:spcBef>
              <a:buFont typeface="Comic Sans MS" panose="030F0702030302020204" pitchFamily="66" charset="0"/>
              <a:buChar char="•"/>
            </a:pPr>
            <a:r>
              <a:rPr lang="en-US" altLang="en-US" sz="1800" dirty="0"/>
              <a:t>Total travel time weekdays		</a:t>
            </a:r>
            <a:r>
              <a:rPr lang="en-US" altLang="en-US" sz="1800" dirty="0" smtClean="0"/>
              <a:t>		__ </a:t>
            </a:r>
            <a:r>
              <a:rPr lang="en-US" altLang="en-US" sz="1800" dirty="0"/>
              <a:t>X 5 = __</a:t>
            </a:r>
          </a:p>
          <a:p>
            <a:pPr eaLnBrk="1" hangingPunct="1">
              <a:lnSpc>
                <a:spcPct val="80000"/>
              </a:lnSpc>
              <a:spcBef>
                <a:spcPts val="450"/>
              </a:spcBef>
              <a:buFont typeface="Comic Sans MS" panose="030F0702030302020204" pitchFamily="66" charset="0"/>
              <a:buChar char="•"/>
            </a:pPr>
            <a:r>
              <a:rPr lang="en-US" altLang="en-US" sz="1800" dirty="0"/>
              <a:t>Total travel time weekends		</a:t>
            </a:r>
            <a:r>
              <a:rPr lang="en-US" altLang="en-US" sz="1800" dirty="0" smtClean="0"/>
              <a:t>		__</a:t>
            </a:r>
            <a:endParaRPr lang="en-US" altLang="en-US" sz="1800" dirty="0"/>
          </a:p>
          <a:p>
            <a:pPr eaLnBrk="1" hangingPunct="1">
              <a:lnSpc>
                <a:spcPct val="80000"/>
              </a:lnSpc>
              <a:spcBef>
                <a:spcPts val="450"/>
              </a:spcBef>
              <a:buFont typeface="Comic Sans MS" panose="030F0702030302020204" pitchFamily="66" charset="0"/>
              <a:buChar char="•"/>
            </a:pPr>
            <a:r>
              <a:rPr lang="en-US" altLang="en-US" sz="1800" dirty="0"/>
              <a:t>Number of hours per week for regularly scheduled functions (clubs, prayers, get-togethers, etc.)	</a:t>
            </a:r>
            <a:r>
              <a:rPr lang="en-US" altLang="en-US" sz="1800" dirty="0" smtClean="0"/>
              <a:t>			__</a:t>
            </a:r>
            <a:endParaRPr lang="en-US" altLang="en-US" sz="1800" dirty="0"/>
          </a:p>
          <a:p>
            <a:pPr eaLnBrk="1" hangingPunct="1">
              <a:lnSpc>
                <a:spcPct val="80000"/>
              </a:lnSpc>
              <a:spcBef>
                <a:spcPts val="450"/>
              </a:spcBef>
              <a:buFont typeface="Comic Sans MS" panose="030F0702030302020204" pitchFamily="66" charset="0"/>
              <a:buChar char="•"/>
            </a:pPr>
            <a:r>
              <a:rPr lang="en-US" altLang="en-US" sz="1800" dirty="0"/>
              <a:t>Number of hours per day for chores, errands, extra grooming, etc.					</a:t>
            </a:r>
            <a:r>
              <a:rPr lang="en-US" altLang="en-US" sz="1800" dirty="0" smtClean="0"/>
              <a:t>		__ </a:t>
            </a:r>
            <a:r>
              <a:rPr lang="en-US" altLang="en-US" sz="1800" dirty="0"/>
              <a:t>X 7 = __</a:t>
            </a:r>
          </a:p>
          <a:p>
            <a:pPr eaLnBrk="1" hangingPunct="1">
              <a:lnSpc>
                <a:spcPct val="80000"/>
              </a:lnSpc>
              <a:spcBef>
                <a:spcPts val="450"/>
              </a:spcBef>
              <a:buFont typeface="Comic Sans MS" panose="030F0702030302020204" pitchFamily="66" charset="0"/>
              <a:buChar char="•"/>
            </a:pPr>
            <a:r>
              <a:rPr lang="en-US" altLang="en-US" sz="1800" dirty="0"/>
              <a:t>Number of hours of work per week	</a:t>
            </a:r>
            <a:r>
              <a:rPr lang="en-US" altLang="en-US" sz="1800" dirty="0" smtClean="0"/>
              <a:t>		__</a:t>
            </a:r>
            <a:endParaRPr lang="en-US" altLang="en-US" sz="1800" dirty="0"/>
          </a:p>
          <a:p>
            <a:pPr eaLnBrk="1" hangingPunct="1">
              <a:lnSpc>
                <a:spcPct val="80000"/>
              </a:lnSpc>
              <a:spcBef>
                <a:spcPts val="450"/>
              </a:spcBef>
              <a:buFont typeface="Comic Sans MS" panose="030F0702030302020204" pitchFamily="66" charset="0"/>
              <a:buChar char="•"/>
            </a:pPr>
            <a:r>
              <a:rPr lang="en-US" altLang="en-US" sz="1800" dirty="0"/>
              <a:t>Number of hours in class per week	</a:t>
            </a:r>
            <a:r>
              <a:rPr lang="en-US" altLang="en-US" sz="1800" dirty="0" smtClean="0"/>
              <a:t>		__</a:t>
            </a:r>
            <a:endParaRPr lang="en-US" altLang="en-US" sz="1800" dirty="0"/>
          </a:p>
          <a:p>
            <a:pPr eaLnBrk="1" hangingPunct="1">
              <a:lnSpc>
                <a:spcPct val="80000"/>
              </a:lnSpc>
              <a:spcBef>
                <a:spcPts val="450"/>
              </a:spcBef>
              <a:buFont typeface="Comic Sans MS" panose="030F0702030302020204" pitchFamily="66" charset="0"/>
              <a:buChar char="•"/>
            </a:pPr>
            <a:r>
              <a:rPr lang="en-US" altLang="en-US" sz="1800" dirty="0"/>
              <a:t>Number of average hours per week socializing, dates, etc. 				</a:t>
            </a:r>
            <a:r>
              <a:rPr lang="en-US" altLang="en-US" sz="1800" dirty="0" smtClean="0"/>
              <a:t>			__</a:t>
            </a:r>
            <a:endParaRPr lang="en-US" altLang="en-US" sz="1800" dirty="0"/>
          </a:p>
          <a:p>
            <a:pPr eaLnBrk="1" hangingPunct="1">
              <a:lnSpc>
                <a:spcPct val="80000"/>
              </a:lnSpc>
              <a:spcBef>
                <a:spcPts val="450"/>
              </a:spcBef>
              <a:buFont typeface="Comic Sans MS" panose="030F0702030302020204" pitchFamily="66" charset="0"/>
              <a:buChar char="•"/>
            </a:pPr>
            <a:r>
              <a:rPr lang="en-US" altLang="en-US" sz="1800" b="1" dirty="0"/>
              <a:t>Now add up the totals:		</a:t>
            </a:r>
            <a:r>
              <a:rPr lang="en-US" altLang="en-US" sz="1800" b="1" dirty="0" smtClean="0"/>
              <a:t>		</a:t>
            </a:r>
            <a:r>
              <a:rPr lang="en-US" altLang="en-US" sz="1800" dirty="0" smtClean="0"/>
              <a:t>__</a:t>
            </a:r>
            <a:endParaRPr lang="en-US" altLang="en-US" sz="1800" dirty="0"/>
          </a:p>
          <a:p>
            <a:pPr eaLnBrk="1" hangingPunct="1">
              <a:lnSpc>
                <a:spcPct val="80000"/>
              </a:lnSpc>
              <a:spcBef>
                <a:spcPts val="450"/>
              </a:spcBef>
              <a:buFont typeface="Comic Sans MS" panose="030F0702030302020204" pitchFamily="66" charset="0"/>
              <a:buChar char="•"/>
            </a:pPr>
            <a:r>
              <a:rPr lang="en-US" altLang="en-US" sz="1800" dirty="0"/>
              <a:t>Subtract the above number from 168: 	168 - </a:t>
            </a:r>
            <a:r>
              <a:rPr lang="en-US" altLang="en-US" sz="1800" dirty="0" smtClean="0"/>
              <a:t>		___ </a:t>
            </a:r>
            <a:r>
              <a:rPr lang="en-US" altLang="en-US" sz="1800" dirty="0"/>
              <a:t>= ____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C-Recording-Template-3-WithoutDots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OC-Recording-Template-3-WithoutDots" id="{46774B65-B280-9240-BE6C-5AFB4553BD57}" vid="{09F53ABC-440C-A346-A913-8185997D6479}"/>
    </a:ext>
  </a:extLst>
</a:theme>
</file>

<file path=ppt/theme/theme10.xml><?xml version="1.0" encoding="utf-8"?>
<a:theme xmlns:a="http://schemas.openxmlformats.org/drawingml/2006/main" name="8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OC-Recording-Template-3-WithoutDots" id="{46774B65-B280-9240-BE6C-5AFB4553BD57}" vid="{CA678CE6-E7E2-F041-B057-B31013D6B62F}"/>
    </a:ext>
  </a:extLst>
</a:theme>
</file>

<file path=ppt/theme/theme1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OC-Recording-Template-3-WithoutDots" id="{46774B65-B280-9240-BE6C-5AFB4553BD57}" vid="{004ADECD-4978-274E-81F0-30E8C7603F72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OC-Recording-Template-3-WithoutDots" id="{46774B65-B280-9240-BE6C-5AFB4553BD57}" vid="{9D0422F2-EA72-C34E-9852-335B99BD141A}"/>
    </a:ext>
  </a:extLst>
</a:theme>
</file>

<file path=ppt/theme/theme4.xml><?xml version="1.0" encoding="utf-8"?>
<a:theme xmlns:a="http://schemas.openxmlformats.org/drawingml/2006/main" name="9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OC-Recording-Template-3-WithoutDots" id="{46774B65-B280-9240-BE6C-5AFB4553BD57}" vid="{28FC194E-8DA6-7E4C-821C-959C766A1E21}"/>
    </a:ext>
  </a:extLst>
</a:theme>
</file>

<file path=ppt/theme/theme5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OC-Recording-Template-3-WithoutDots" id="{46774B65-B280-9240-BE6C-5AFB4553BD57}" vid="{FEA6576F-2E85-9948-9262-0EBA96DB5EF1}"/>
    </a:ext>
  </a:extLst>
</a:theme>
</file>

<file path=ppt/theme/theme6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OC-Recording-Template-3-WithoutDots" id="{46774B65-B280-9240-BE6C-5AFB4553BD57}" vid="{C9399B4C-93D4-8243-B6A7-0296104307DC}"/>
    </a:ext>
  </a:extLst>
</a:theme>
</file>

<file path=ppt/theme/theme7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OC-Recording-Template-3-WithoutDots" id="{46774B65-B280-9240-BE6C-5AFB4553BD57}" vid="{5E5D4BDD-ACD1-404C-8DC1-4ABB256218C9}"/>
    </a:ext>
  </a:extLst>
</a:theme>
</file>

<file path=ppt/theme/theme8.xml><?xml version="1.0" encoding="utf-8"?>
<a:theme xmlns:a="http://schemas.openxmlformats.org/drawingml/2006/main" name="6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OC-Recording-Template-3-WithoutDots" id="{46774B65-B280-9240-BE6C-5AFB4553BD57}" vid="{5EC14625-F55E-7A4B-A9EA-B0183CBE5184}"/>
    </a:ext>
  </a:extLst>
</a:theme>
</file>

<file path=ppt/theme/theme9.xml><?xml version="1.0" encoding="utf-8"?>
<a:theme xmlns:a="http://schemas.openxmlformats.org/drawingml/2006/main" name="7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OC-Recording-Template-3-WithoutDots" id="{46774B65-B280-9240-BE6C-5AFB4553BD57}" vid="{A0D3D38E-D76A-1A48-A1BE-A2554F98A30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FOC-Recording-Template-3-WithoutDots</Template>
  <TotalTime>24371</TotalTime>
  <Words>791</Words>
  <Application>Microsoft Office PowerPoint</Application>
  <PresentationFormat>On-screen Show (16:10)</PresentationFormat>
  <Paragraphs>172</Paragraphs>
  <Slides>24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10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FOC-Recording-Template-3-WithoutDots</vt:lpstr>
      <vt:lpstr>Custom Design</vt:lpstr>
      <vt:lpstr>1_Custom Design</vt:lpstr>
      <vt:lpstr>9_Custom Design</vt:lpstr>
      <vt:lpstr>3_Custom Design</vt:lpstr>
      <vt:lpstr>4_Custom Design</vt:lpstr>
      <vt:lpstr>5_Custom Design</vt:lpstr>
      <vt:lpstr>6_Custom Design</vt:lpstr>
      <vt:lpstr>7_Custom Design</vt:lpstr>
      <vt:lpstr>8_Custom Design</vt:lpstr>
      <vt:lpstr>IT4070 – Preparation for Professional World</vt:lpstr>
      <vt:lpstr>Slide 2</vt:lpstr>
      <vt:lpstr>Agenda</vt:lpstr>
      <vt:lpstr>Slide 4</vt:lpstr>
      <vt:lpstr>Time Wasters </vt:lpstr>
      <vt:lpstr>Slide 6</vt:lpstr>
      <vt:lpstr>Obstacles to effective Time Management; </vt:lpstr>
      <vt:lpstr>How can we Manage time ?  </vt:lpstr>
      <vt:lpstr>Slide 9</vt:lpstr>
      <vt:lpstr>To do List </vt:lpstr>
      <vt:lpstr>Procrastination </vt:lpstr>
      <vt:lpstr>Tips for Time Management </vt:lpstr>
      <vt:lpstr>Tips for Time Management </vt:lpstr>
      <vt:lpstr>Things you can do 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PDP, Reflective Practice &amp; Learning</dc:title>
  <dc:subject>Learning and Study Skills</dc:subject>
  <dc:creator>Dr. Koliya Pulasinghe</dc:creator>
  <cp:lastModifiedBy>Anjalie</cp:lastModifiedBy>
  <cp:revision>64</cp:revision>
  <cp:lastPrinted>2020-02-16T08:02:56Z</cp:lastPrinted>
  <dcterms:created xsi:type="dcterms:W3CDTF">2008-12-09T16:18:53Z</dcterms:created>
  <dcterms:modified xsi:type="dcterms:W3CDTF">2021-02-12T14:48:42Z</dcterms:modified>
</cp:coreProperties>
</file>